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 Bold" charset="1" panose="00000800000000000000"/>
      <p:regular r:id="rId7"/>
    </p:embeddedFont>
    <p:embeddedFont>
      <p:font typeface="セザンヌ Medium" charset="1" panose="02020600000000000000"/>
      <p:regular r:id="rId8"/>
    </p:embeddedFont>
    <p:embeddedFont>
      <p:font typeface="Poppins" charset="1" panose="00000500000000000000"/>
      <p:regular r:id="rId9"/>
    </p:embeddedFont>
    <p:embeddedFont>
      <p:font typeface="Poppins Semi-Bold" charset="1" panose="00000700000000000000"/>
      <p:regular r:id="rId10"/>
    </p:embeddedFont>
    <p:embeddedFont>
      <p:font typeface="Rolling Pen Basic one" charset="1" panose="02000507000000020004"/>
      <p:regular r:id="rId11"/>
    </p:embeddedFont>
    <p:embeddedFont>
      <p:font typeface="ヒカリ角ゴ Bold" charset="1" panose="020B040000000000000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chibiyuri.com" TargetMode="External" Type="http://schemas.openxmlformats.org/officeDocument/2006/relationships/hyperlink"/><Relationship Id="rId11" Target="http://www.chibiyuri.com" TargetMode="External" Type="http://schemas.openxmlformats.org/officeDocument/2006/relationships/hyperlink"/><Relationship Id="rId12" Target="http://www.chibiyuri.com" TargetMode="External" Type="http://schemas.openxmlformats.org/officeDocument/2006/relationships/hyperlink"/><Relationship Id="rId13" Target="https://www.instagram.com/laboratorio_info/" TargetMode="External" Type="http://schemas.openxmlformats.org/officeDocument/2006/relationships/hyperlink"/><Relationship Id="rId14" Target="https://www.instagram.com/laboratorio_info/" TargetMode="External" Type="http://schemas.openxmlformats.org/officeDocument/2006/relationships/hyperlink"/><Relationship Id="rId15" Target="http://www.chibiyuri.com" TargetMode="External" Type="http://schemas.openxmlformats.org/officeDocument/2006/relationships/hyperlink"/><Relationship Id="rId16" Target="https://www.shinmai-mediagarden.jp/event/6364.html" TargetMode="External" Type="http://schemas.openxmlformats.org/officeDocument/2006/relationships/hyperlink"/><Relationship Id="rId17" Target="https://www.shinmai-mediagarden.jp/event/6499.html" TargetMode="External" Type="http://schemas.openxmlformats.org/officeDocument/2006/relationships/hyperlink"/><Relationship Id="rId18" Target="https://www.shinmai-mediagarden.jp/event/6391.html" TargetMode="External" Type="http://schemas.openxmlformats.org/officeDocument/2006/relationships/hyperlink"/><Relationship Id="rId19" Target="https://www.instagram.com/kkd_0101/" TargetMode="External" Type="http://schemas.openxmlformats.org/officeDocument/2006/relationships/hyperlink"/><Relationship Id="rId2" Target="../media/image1.jpeg" Type="http://schemas.openxmlformats.org/officeDocument/2006/relationships/image"/><Relationship Id="rId20" Target="https://www.instagram.com/kkd_0101/" TargetMode="External" Type="http://schemas.openxmlformats.org/officeDocument/2006/relationships/hyperlink"/><Relationship Id="rId21" Target="http://www.chibiyuri.com" TargetMode="External" Type="http://schemas.openxmlformats.org/officeDocument/2006/relationships/hyperlink"/><Relationship Id="rId22" Target="https://www.shinmai-mediagarden.jp/event/6391.html" TargetMode="External" Type="http://schemas.openxmlformats.org/officeDocument/2006/relationships/hyperlink"/><Relationship Id="rId23" Target="https://www.instagram.com/kkd_0101/" TargetMode="External" Type="http://schemas.openxmlformats.org/officeDocument/2006/relationships/hyperlink"/><Relationship Id="rId24" Target="https://www.instagram.com/kkd_0101/" TargetMode="External" Type="http://schemas.openxmlformats.org/officeDocument/2006/relationships/hyperlink"/><Relationship Id="rId25" Target="https://www.shinmai-mediagarden.jp/event/6388.html" TargetMode="External" Type="http://schemas.openxmlformats.org/officeDocument/2006/relationships/hyperlink"/><Relationship Id="rId26" Target="https://www.shinmai-mediagarden.jp/event/6388.html" TargetMode="External" Type="http://schemas.openxmlformats.org/officeDocument/2006/relationships/hyperlink"/><Relationship Id="rId27" Target="https://www.shinmai-mediagarden.jp/event/6391.html" TargetMode="External" Type="http://schemas.openxmlformats.org/officeDocument/2006/relationships/hyperlink"/><Relationship Id="rId28" Target="https://www.shinmai-mediagarden.jp/event/6391.html" TargetMode="External" Type="http://schemas.openxmlformats.org/officeDocument/2006/relationships/hyperlink"/><Relationship Id="rId29" Target="https://www.shinmai-mediagarden.jp" TargetMode="External" Type="http://schemas.openxmlformats.org/officeDocument/2006/relationships/hyperlink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https://www.instagram.com/teinoichi/?hl=ja" TargetMode="External" Type="http://schemas.openxmlformats.org/officeDocument/2006/relationships/hyperlink"/><Relationship Id="rId7" Target="https://www.shinmai-mediagarden.jp" TargetMode="External" Type="http://schemas.openxmlformats.org/officeDocument/2006/relationships/hyperlink"/><Relationship Id="rId8" Target="http://www.chibiyuri.com" TargetMode="External" Type="http://schemas.openxmlformats.org/officeDocument/2006/relationships/hyperlink"/><Relationship Id="rId9" Target="http://www.chibiyuri.com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514" t="0" r="-1144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371259" y="1911753"/>
          <a:ext cx="9482729" cy="7846521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058"/>
                        </a:lnSpc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49515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8495D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271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  <a:tr h="16337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D13817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21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9">
                          <a:solidFill>
                            <a:srgbClr val="000000">
                              <a:alpha val="71765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7176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AutoShape 4" id="4"/>
          <p:cNvSpPr/>
          <p:nvPr/>
        </p:nvSpPr>
        <p:spPr>
          <a:xfrm>
            <a:off x="8710703" y="278045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5" id="5"/>
          <p:cNvSpPr/>
          <p:nvPr/>
        </p:nvSpPr>
        <p:spPr>
          <a:xfrm>
            <a:off x="7413161" y="434282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>
            <a:off x="4575870" y="590767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8685209" y="590767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8" id="8"/>
          <p:cNvSpPr/>
          <p:nvPr/>
        </p:nvSpPr>
        <p:spPr>
          <a:xfrm>
            <a:off x="4621408" y="765045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4651793" y="4431677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5993655" y="7518767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6007017" y="624218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8710703" y="432690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816004">
            <a:off x="3855715" y="195777"/>
            <a:ext cx="1036598" cy="842236"/>
          </a:xfrm>
          <a:custGeom>
            <a:avLst/>
            <a:gdLst/>
            <a:ahLst/>
            <a:cxnLst/>
            <a:rect r="r" b="b" t="t" l="l"/>
            <a:pathLst>
              <a:path h="842236" w="1036598">
                <a:moveTo>
                  <a:pt x="0" y="0"/>
                </a:moveTo>
                <a:lnTo>
                  <a:pt x="1036598" y="0"/>
                </a:lnTo>
                <a:lnTo>
                  <a:pt x="1036598" y="842236"/>
                </a:lnTo>
                <a:lnTo>
                  <a:pt x="0" y="842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0705260">
            <a:off x="4929228" y="443149"/>
            <a:ext cx="570791" cy="463768"/>
          </a:xfrm>
          <a:custGeom>
            <a:avLst/>
            <a:gdLst/>
            <a:ahLst/>
            <a:cxnLst/>
            <a:rect r="r" b="b" t="t" l="l"/>
            <a:pathLst>
              <a:path h="463768" w="570791">
                <a:moveTo>
                  <a:pt x="0" y="0"/>
                </a:moveTo>
                <a:lnTo>
                  <a:pt x="570792" y="0"/>
                </a:lnTo>
                <a:lnTo>
                  <a:pt x="570792" y="463768"/>
                </a:lnTo>
                <a:lnTo>
                  <a:pt x="0" y="463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7790476">
            <a:off x="9848361" y="1499640"/>
            <a:ext cx="207441" cy="354325"/>
          </a:xfrm>
          <a:custGeom>
            <a:avLst/>
            <a:gdLst/>
            <a:ahLst/>
            <a:cxnLst/>
            <a:rect r="r" b="b" t="t" l="l"/>
            <a:pathLst>
              <a:path h="354325" w="207441">
                <a:moveTo>
                  <a:pt x="0" y="0"/>
                </a:moveTo>
                <a:lnTo>
                  <a:pt x="207441" y="0"/>
                </a:lnTo>
                <a:lnTo>
                  <a:pt x="207441" y="354325"/>
                </a:lnTo>
                <a:lnTo>
                  <a:pt x="0" y="354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689464" y="3945826"/>
            <a:ext cx="1284755" cy="66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907"/>
              </a:lnSpc>
              <a:spcBef>
                <a:spcPct val="0"/>
              </a:spcBef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588044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D12710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104230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0E4759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720556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425430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043555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719396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58444" y="1413277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98672" y="163589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FF5757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335826" y="5486173"/>
            <a:ext cx="1518162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6" tooltip="https://www.instagram.com/teinoichi/?hl=ja"/>
              </a:rPr>
              <a:t>ていの市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689037" y="1154989"/>
            <a:ext cx="2239519" cy="286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529"/>
              </a:lnSpc>
              <a:spcBef>
                <a:spcPct val="0"/>
              </a:spcBef>
            </a:pPr>
            <a:r>
              <a:rPr lang="en-US" b="true" sz="1092" spc="77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687625" y="36170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8688141" y="898283"/>
            <a:ext cx="1126343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b="true" sz="1305" spc="92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3/29現在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700700" y="-4151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 u="sng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7" tooltip="https://www.shinmai-mediagarden.jp"/>
              </a:rPr>
              <a:t>信毎メディアガーデン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07084" y="-361850"/>
            <a:ext cx="1396381" cy="18965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b="true" sz="10458">
                <a:solidFill>
                  <a:srgbClr val="FF5757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4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837072" y="598833"/>
            <a:ext cx="1934152" cy="685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79"/>
              </a:lnSpc>
            </a:pPr>
            <a:r>
              <a:rPr lang="en-US" sz="4056">
                <a:solidFill>
                  <a:srgbClr val="FF5757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April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781093" y="5537354"/>
            <a:ext cx="1243501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319181" y="7211096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5865165" y="7604682"/>
            <a:ext cx="1258709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8" tooltip="http://www.chibiyuri.com"/>
              </a:rPr>
              <a:t>LINK UP! 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9" tooltip="http://www.chibiyuri.com"/>
              </a:rPr>
              <a:t>DANCE SCHOOL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676968" y="2655743"/>
            <a:ext cx="890496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://www.chibiyuri.com"/>
              </a:rPr>
              <a:t>LINK UP! DANCE SCHOOL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651793" y="4419917"/>
            <a:ext cx="890496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://www.chibiyuri.com"/>
              </a:rPr>
              <a:t>LINK UP! DANCE SCHOOL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7215812" y="7015181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513933" y="7616938"/>
            <a:ext cx="1206622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://www.chibiyuri.com"/>
              </a:rPr>
              <a:t>LINK UP! DANCE SCHOOL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8559253" y="2322814"/>
            <a:ext cx="122016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進学説明会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5934707" y="6201104"/>
            <a:ext cx="1028341" cy="32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4"/>
              </a:lnSpc>
            </a:pPr>
            <a:r>
              <a:rPr lang="en-US" b="true" sz="1400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3113799">
            <a:off x="9961801" y="1183171"/>
            <a:ext cx="207441" cy="354325"/>
          </a:xfrm>
          <a:custGeom>
            <a:avLst/>
            <a:gdLst/>
            <a:ahLst/>
            <a:cxnLst/>
            <a:rect r="r" b="b" t="t" l="l"/>
            <a:pathLst>
              <a:path h="354325" w="207441">
                <a:moveTo>
                  <a:pt x="0" y="0"/>
                </a:moveTo>
                <a:lnTo>
                  <a:pt x="207441" y="0"/>
                </a:lnTo>
                <a:lnTo>
                  <a:pt x="207441" y="354325"/>
                </a:lnTo>
                <a:lnTo>
                  <a:pt x="0" y="3543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3222462" y="4429442"/>
            <a:ext cx="1012468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横山タカ子</a:t>
            </a:r>
          </a:p>
          <a:p>
            <a:pPr algn="ctr" marL="0" indent="0" lvl="0">
              <a:lnSpc>
                <a:spcPts val="1166"/>
              </a:lnSpc>
            </a:pPr>
            <a:r>
              <a:rPr lang="en-US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プレミアム料理教室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555337" y="2799509"/>
            <a:ext cx="1256789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s://www.instagram.com/laboratorio_info/"/>
              </a:rPr>
              <a:t>サンデイ</a:t>
            </a:r>
          </a:p>
          <a:p>
            <a:pPr algn="ctr" marL="0" indent="0" lvl="0">
              <a:lnSpc>
                <a:spcPts val="1377"/>
              </a:lnSpc>
            </a:pPr>
            <a:r>
              <a:rPr lang="en-US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s://www.instagram.com/laboratorio_info/"/>
              </a:rPr>
              <a:t>マルクト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51120" y="3905915"/>
            <a:ext cx="819187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作業日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6057875" y="4017835"/>
            <a:ext cx="890496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://www.chibiyuri.com"/>
              </a:rPr>
              <a:t>LINK UP! DANCE SCHOOL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4760612" y="3865638"/>
            <a:ext cx="761314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s://www.shinmai-mediagarden.jp/event/6364.html"/>
              </a:rPr>
              <a:t>唐木さち花の教室</a:t>
            </a:r>
          </a:p>
        </p:txBody>
      </p:sp>
      <p:sp>
        <p:nvSpPr>
          <p:cNvPr name="AutoShape 47" id="47"/>
          <p:cNvSpPr/>
          <p:nvPr/>
        </p:nvSpPr>
        <p:spPr>
          <a:xfrm>
            <a:off x="3279235" y="442215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48" id="48"/>
          <p:cNvSpPr txBox="true"/>
          <p:nvPr/>
        </p:nvSpPr>
        <p:spPr>
          <a:xfrm rot="0">
            <a:off x="7264411" y="3840480"/>
            <a:ext cx="1160488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s://www.shinmai-mediagarden.jp/event/6499.html"/>
              </a:rPr>
              <a:t>松本平の地酒を味わう会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7264411" y="4322996"/>
            <a:ext cx="122016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Jeep車両展示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264411" y="4658783"/>
            <a:ext cx="122016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終活セミナー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8559253" y="4322996"/>
            <a:ext cx="122016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Jeep車両展示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8573649" y="3903316"/>
            <a:ext cx="1220165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ピアノ発表会</a:t>
            </a:r>
          </a:p>
        </p:txBody>
      </p:sp>
      <p:sp>
        <p:nvSpPr>
          <p:cNvPr name="AutoShape 53" id="53"/>
          <p:cNvSpPr/>
          <p:nvPr/>
        </p:nvSpPr>
        <p:spPr>
          <a:xfrm>
            <a:off x="7401465" y="471117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4" id="54"/>
          <p:cNvSpPr txBox="true"/>
          <p:nvPr/>
        </p:nvSpPr>
        <p:spPr>
          <a:xfrm rot="0">
            <a:off x="3130513" y="5537354"/>
            <a:ext cx="1243501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168551" y="5917195"/>
            <a:ext cx="1167424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s://www.shinmai-mediagarden.jp/event/6391.html"/>
              </a:rPr>
              <a:t>まちなかWS「蓮植替え」</a:t>
            </a:r>
          </a:p>
        </p:txBody>
      </p:sp>
      <p:sp>
        <p:nvSpPr>
          <p:cNvPr name="AutoShape 56" id="56"/>
          <p:cNvSpPr/>
          <p:nvPr/>
        </p:nvSpPr>
        <p:spPr>
          <a:xfrm>
            <a:off x="3331402" y="590767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57" id="57"/>
          <p:cNvSpPr txBox="true"/>
          <p:nvPr/>
        </p:nvSpPr>
        <p:spPr>
          <a:xfrm rot="0">
            <a:off x="3130513" y="3890914"/>
            <a:ext cx="1317364" cy="420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0"/>
              </a:lnSpc>
            </a:pPr>
            <a:r>
              <a:rPr lang="en-US" b="true" sz="1142" spc="8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9" tooltip="https://www.instagram.com/kkd_0101/"/>
              </a:rPr>
              <a:t>ケバブ</a:t>
            </a:r>
            <a:r>
              <a:rPr lang="en-US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(DENIZ)</a:t>
            </a:r>
          </a:p>
          <a:p>
            <a:pPr algn="ctr" marL="0" indent="0" lvl="0">
              <a:lnSpc>
                <a:spcPts val="1210"/>
              </a:lnSpc>
            </a:pPr>
            <a:r>
              <a:rPr lang="en-US" b="true" sz="1142" spc="8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0" tooltip="https://www.instagram.com/kkd_0101/"/>
              </a:rPr>
              <a:t>キッチンカー出店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4478789" y="5537354"/>
            <a:ext cx="1243501" cy="2481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4676968" y="5898145"/>
            <a:ext cx="890496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1" tooltip="http://www.chibiyuri.com"/>
              </a:rPr>
              <a:t>LINK UP! DANCE SCHOOL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5865165" y="5508779"/>
            <a:ext cx="1167424" cy="682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2" tooltip="https://www.shinmai-mediagarden.jp/event/6391.html"/>
              </a:rPr>
              <a:t>まちなかWS「春の行楽弁当作ろう」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7238608" y="5527970"/>
            <a:ext cx="1167424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4"/>
              </a:lnSpc>
            </a:pPr>
            <a:r>
              <a:rPr lang="en-US" b="true" sz="1400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タニクCAMP2025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8588044" y="5934467"/>
            <a:ext cx="1167424" cy="32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84"/>
              </a:lnSpc>
            </a:pPr>
            <a:r>
              <a:rPr lang="en-US" b="true" sz="1400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A＆F展示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477001" y="7201521"/>
            <a:ext cx="1167424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b="true" sz="1400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カーブス</a:t>
            </a:r>
          </a:p>
          <a:p>
            <a:pPr algn="ctr" marL="0" indent="0" lvl="0">
              <a:lnSpc>
                <a:spcPts val="1484"/>
              </a:lnSpc>
            </a:pPr>
            <a:r>
              <a:rPr lang="en-US" b="true" sz="1400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健康イベント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1837072" y="7201521"/>
            <a:ext cx="1167424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b="true" sz="1400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カーブス</a:t>
            </a:r>
          </a:p>
          <a:p>
            <a:pPr algn="ctr" marL="0" indent="0" lvl="0">
              <a:lnSpc>
                <a:spcPts val="1484"/>
              </a:lnSpc>
            </a:pPr>
            <a:r>
              <a:rPr lang="en-US" b="true" sz="1400" spc="99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健康イベント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3112542" y="7220571"/>
            <a:ext cx="1317364" cy="420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0"/>
              </a:lnSpc>
            </a:pPr>
            <a:r>
              <a:rPr lang="en-US" b="true" sz="1142" spc="8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3" tooltip="https://www.instagram.com/kkd_0101/"/>
              </a:rPr>
              <a:t>ケバブ</a:t>
            </a:r>
            <a:r>
              <a:rPr lang="en-US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(DENIZ)</a:t>
            </a:r>
          </a:p>
          <a:p>
            <a:pPr algn="ctr" marL="0" indent="0" lvl="0">
              <a:lnSpc>
                <a:spcPts val="1210"/>
              </a:lnSpc>
            </a:pPr>
            <a:r>
              <a:rPr lang="en-US" b="true" sz="1142" spc="8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4" tooltip="https://www.instagram.com/kkd_0101/"/>
              </a:rPr>
              <a:t>キッチンカー出店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4623204" y="7040343"/>
            <a:ext cx="978839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5" tooltip="https://www.shinmai-mediagarden.jp/event/6388.html"/>
              </a:rPr>
              <a:t>ヴィラ・デ・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6" tooltip="https://www.shinmai-mediagarden.jp/event/6388.html"/>
              </a:rPr>
              <a:t> マリアージュ　　料理教室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5950579" y="7040343"/>
            <a:ext cx="1012468" cy="391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四川乃華</a:t>
            </a:r>
          </a:p>
          <a:p>
            <a:pPr algn="ctr" marL="0" indent="0" lvl="0">
              <a:lnSpc>
                <a:spcPts val="1166"/>
              </a:lnSpc>
            </a:pPr>
            <a:r>
              <a:rPr lang="en-US" sz="1100" spc="7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料理教室</a:t>
            </a:r>
          </a:p>
        </p:txBody>
      </p:sp>
      <p:sp>
        <p:nvSpPr>
          <p:cNvPr name="AutoShape 68" id="68"/>
          <p:cNvSpPr/>
          <p:nvPr/>
        </p:nvSpPr>
        <p:spPr>
          <a:xfrm>
            <a:off x="7349292" y="763140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69" id="69"/>
          <p:cNvSpPr txBox="true"/>
          <p:nvPr/>
        </p:nvSpPr>
        <p:spPr>
          <a:xfrm rot="0">
            <a:off x="7137163" y="7612462"/>
            <a:ext cx="1347413" cy="425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38"/>
              </a:lnSpc>
            </a:pPr>
            <a:r>
              <a:rPr lang="en-US" b="true" sz="1168" spc="8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ノースフェイスWS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8506574" y="7595157"/>
            <a:ext cx="1347413" cy="425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38"/>
              </a:lnSpc>
            </a:pPr>
            <a:r>
              <a:rPr lang="en-US" b="true" sz="1168" spc="8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ノースフェイスWS</a:t>
            </a:r>
          </a:p>
        </p:txBody>
      </p:sp>
      <p:sp>
        <p:nvSpPr>
          <p:cNvPr name="AutoShape 71" id="71"/>
          <p:cNvSpPr/>
          <p:nvPr/>
        </p:nvSpPr>
        <p:spPr>
          <a:xfrm>
            <a:off x="8685209" y="752145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72" id="72"/>
          <p:cNvSpPr txBox="true"/>
          <p:nvPr/>
        </p:nvSpPr>
        <p:spPr>
          <a:xfrm rot="0">
            <a:off x="8600622" y="6996131"/>
            <a:ext cx="1159318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まちなか</a:t>
            </a:r>
          </a:p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ダンスフェス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546543" y="8771540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819131" y="8983502"/>
            <a:ext cx="1167424" cy="6821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7" tooltip="https://www.shinmai-mediagarden.jp/event/6391.html"/>
              </a:rPr>
              <a:t>まちなかWS蓮の</a:t>
            </a:r>
          </a:p>
          <a:p>
            <a:pPr algn="ctr" marL="0" indent="0" lvl="0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8" tooltip="https://www.shinmai-mediagarden.jp/event/6391.html"/>
              </a:rPr>
              <a:t>植え付け</a:t>
            </a:r>
          </a:p>
        </p:txBody>
      </p:sp>
      <p:sp>
        <p:nvSpPr>
          <p:cNvPr name="AutoShape 75" id="75"/>
          <p:cNvSpPr/>
          <p:nvPr/>
        </p:nvSpPr>
        <p:spPr>
          <a:xfrm>
            <a:off x="1964715" y="902765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76" id="76"/>
          <p:cNvSpPr txBox="true"/>
          <p:nvPr/>
        </p:nvSpPr>
        <p:spPr>
          <a:xfrm rot="0">
            <a:off x="1906614" y="8592807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イス展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3222462" y="8592807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イス展</a:t>
            </a:r>
          </a:p>
        </p:txBody>
      </p:sp>
      <p:grpSp>
        <p:nvGrpSpPr>
          <p:cNvPr name="Group 78" id="78"/>
          <p:cNvGrpSpPr/>
          <p:nvPr/>
        </p:nvGrpSpPr>
        <p:grpSpPr>
          <a:xfrm rot="0">
            <a:off x="4741187" y="8452890"/>
            <a:ext cx="4672069" cy="1086990"/>
            <a:chOff x="0" y="0"/>
            <a:chExt cx="6229425" cy="1449320"/>
          </a:xfrm>
        </p:grpSpPr>
        <p:grpSp>
          <p:nvGrpSpPr>
            <p:cNvPr name="Group 79" id="79"/>
            <p:cNvGrpSpPr/>
            <p:nvPr/>
          </p:nvGrpSpPr>
          <p:grpSpPr>
            <a:xfrm rot="0">
              <a:off x="0" y="0"/>
              <a:ext cx="6229425" cy="1449320"/>
              <a:chOff x="0" y="0"/>
              <a:chExt cx="1230504" cy="286285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1230504" cy="286285"/>
              </a:xfrm>
              <a:custGeom>
                <a:avLst/>
                <a:gdLst/>
                <a:ahLst/>
                <a:cxnLst/>
                <a:rect r="r" b="b" t="t" l="l"/>
                <a:pathLst>
                  <a:path h="286285" w="1230504">
                    <a:moveTo>
                      <a:pt x="0" y="0"/>
                    </a:moveTo>
                    <a:lnTo>
                      <a:pt x="1230504" y="0"/>
                    </a:lnTo>
                    <a:lnTo>
                      <a:pt x="1230504" y="286285"/>
                    </a:lnTo>
                    <a:lnTo>
                      <a:pt x="0" y="286285"/>
                    </a:lnTo>
                    <a:close/>
                  </a:path>
                </a:pathLst>
              </a:custGeom>
              <a:solidFill>
                <a:srgbClr val="DAF1CE">
                  <a:alpha val="56863"/>
                </a:srgbClr>
              </a:solidFill>
              <a:ln cap="sq">
                <a:noFill/>
                <a:prstDash val="sysDot"/>
                <a:miter/>
              </a:ln>
            </p:spPr>
          </p:sp>
          <p:sp>
            <p:nvSpPr>
              <p:cNvPr name="TextBox 81" id="81"/>
              <p:cNvSpPr txBox="true"/>
              <p:nvPr/>
            </p:nvSpPr>
            <p:spPr>
              <a:xfrm>
                <a:off x="0" y="-114300"/>
                <a:ext cx="1230504" cy="40058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1497"/>
                  </a:lnSpc>
                </a:pPr>
              </a:p>
            </p:txBody>
          </p:sp>
        </p:grpSp>
        <p:sp>
          <p:nvSpPr>
            <p:cNvPr name="TextBox 82" id="82"/>
            <p:cNvSpPr txBox="true"/>
            <p:nvPr/>
          </p:nvSpPr>
          <p:spPr>
            <a:xfrm rot="0">
              <a:off x="558657" y="245544"/>
              <a:ext cx="5170542" cy="9391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1961"/>
                </a:lnSpc>
              </a:pPr>
              <a:r>
                <a:rPr lang="en-US" b="true" sz="1401" spc="99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</a:rPr>
                <a:t>※詳細は信毎メディアガーデンの</a:t>
              </a:r>
            </a:p>
            <a:p>
              <a:pPr algn="just" marL="0" indent="0" lvl="0">
                <a:lnSpc>
                  <a:spcPts val="1961"/>
                </a:lnSpc>
                <a:spcBef>
                  <a:spcPct val="0"/>
                </a:spcBef>
              </a:pPr>
              <a:r>
                <a:rPr lang="en-US" b="true" sz="1401" spc="99" u="sng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  <a:hlinkClick r:id="rId29" tooltip="https://www.shinmai-mediagarden.jp"/>
                </a:rPr>
                <a:t>ホームページ</a:t>
              </a:r>
              <a:r>
                <a:rPr lang="en-US" b="true" sz="1401" spc="99">
                  <a:solidFill>
                    <a:srgbClr val="000000"/>
                  </a:solidFill>
                  <a:latin typeface="ヒカリ角ゴ Bold"/>
                  <a:ea typeface="ヒカリ角ゴ Bold"/>
                  <a:cs typeface="ヒカリ角ゴ Bold"/>
                  <a:sym typeface="ヒカリ角ゴ Bold"/>
                </a:rPr>
                <a:t>（リンクはプロフィールから）でご確認ください(^^)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SMGイベントカレンダー</dc:title>
</cp:coreProperties>
</file>