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</p:sldIdLst>
  <p:sldSz cx="10287000" cy="10287000"/>
  <p:notesSz cx="6858000" cy="9144000"/>
  <p:embeddedFontLst>
    <p:embeddedFont>
      <p:font typeface="Poppins Bold" charset="1" panose="00000800000000000000"/>
      <p:regular r:id="rId7"/>
    </p:embeddedFont>
    <p:embeddedFont>
      <p:font typeface="セザンヌ Medium" charset="1" panose="02020600000000000000"/>
      <p:regular r:id="rId8"/>
    </p:embeddedFont>
    <p:embeddedFont>
      <p:font typeface="Poppins" charset="1" panose="00000500000000000000"/>
      <p:regular r:id="rId9"/>
    </p:embeddedFont>
    <p:embeddedFont>
      <p:font typeface="ヒカリ角ゴ Bold" charset="1" panose="020B0400000000000000"/>
      <p:regular r:id="rId10"/>
    </p:embeddedFont>
    <p:embeddedFont>
      <p:font typeface="Rolling Pen Basic one" charset="1" panose="02000507000000020004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shinmai-mediagarden.jp" TargetMode="External" Type="http://schemas.openxmlformats.org/officeDocument/2006/relationships/hyperlink"/><Relationship Id="rId11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12" Target="https://mgpress.jp/custom/%e3%81%bf%e3%82%93%e3%81%bf%e3%82%93%e3%82%bc%e3%83%9f%e3%80%80%e6%a8%aa%e5%b1%b1%e3%82%bf%e3%82%ab%e5%ad%90%e3%80%80%e3%83%97%e3%83%ac%e3%83%9f%e3%82%a2%e3%83%a0%e6%96%99%e7%90%86%e6%95%99%e5%ae%a4/" TargetMode="External" Type="http://schemas.openxmlformats.org/officeDocument/2006/relationships/hyperlink"/><Relationship Id="rId13" Target="https://www.shinmai-mediagarden.jp/event/6343.html" TargetMode="External" Type="http://schemas.openxmlformats.org/officeDocument/2006/relationships/hyperlink"/><Relationship Id="rId14" Target="https://www.shinmai-mediagarden.jp/event/6343.html" TargetMode="External" Type="http://schemas.openxmlformats.org/officeDocument/2006/relationships/hyperlink"/><Relationship Id="rId15" Target="https://www.shinmai-mediagarden.jp/event/6386.html" TargetMode="External" Type="http://schemas.openxmlformats.org/officeDocument/2006/relationships/hyperlink"/><Relationship Id="rId16" Target="https://www.shinmai-mediagarden.jp/event/6386.html" TargetMode="External" Type="http://schemas.openxmlformats.org/officeDocument/2006/relationships/hyperlink"/><Relationship Id="rId17" Target="http://www.chibiyuri.com" TargetMode="External" Type="http://schemas.openxmlformats.org/officeDocument/2006/relationships/hyperlink"/><Relationship Id="rId18" Target="http://www.chibiyuri.com" TargetMode="External" Type="http://schemas.openxmlformats.org/officeDocument/2006/relationships/hyperlink"/><Relationship Id="rId19" Target="http://www.chibiyuri.com" TargetMode="External" Type="http://schemas.openxmlformats.org/officeDocument/2006/relationships/hyperlink"/><Relationship Id="rId2" Target="../media/image1.jpeg" Type="http://schemas.openxmlformats.org/officeDocument/2006/relationships/image"/><Relationship Id="rId20" Target="http://www.chibiyuri.com" TargetMode="External" Type="http://schemas.openxmlformats.org/officeDocument/2006/relationships/hyperlink"/><Relationship Id="rId21" Target="http://www.chibiyuri.com" TargetMode="External" Type="http://schemas.openxmlformats.org/officeDocument/2006/relationships/hyperlink"/><Relationship Id="rId22" Target="http://www.chibiyuri.com" TargetMode="External" Type="http://schemas.openxmlformats.org/officeDocument/2006/relationships/hyperlink"/><Relationship Id="rId23" Target="https://www.shinmai-mediagarden.jp/event/6394.html" TargetMode="External" Type="http://schemas.openxmlformats.org/officeDocument/2006/relationships/hyperlink"/><Relationship Id="rId24" Target="https://www.shinmai-mediagarden.jp/event/6407.html" TargetMode="External" Type="http://schemas.openxmlformats.org/officeDocument/2006/relationships/hyperlink"/><Relationship Id="rId25" Target="https://www.shinmai-mediagarden.jp/event/6330.html" TargetMode="External" Type="http://schemas.openxmlformats.org/officeDocument/2006/relationships/hyperlink"/><Relationship Id="rId26" Target="https://www.shinmai-mediagarden.jp/event/6343.html" TargetMode="External" Type="http://schemas.openxmlformats.org/officeDocument/2006/relationships/hyperlink"/><Relationship Id="rId27" Target="https://www.shinmai-mediagarden.jp/event/6343.html" TargetMode="External" Type="http://schemas.openxmlformats.org/officeDocument/2006/relationships/hyperlink"/><Relationship Id="rId28" Target="https://www.shinmai-mediagarden.jp/event/6330.html" TargetMode="External" Type="http://schemas.openxmlformats.org/officeDocument/2006/relationships/hyperlink"/><Relationship Id="rId29" Target="https://www.shinmai-mediagarden.jp/event/6388.html" TargetMode="External" Type="http://schemas.openxmlformats.org/officeDocument/2006/relationships/hyperlink"/><Relationship Id="rId3" Target="../media/image2.png" Type="http://schemas.openxmlformats.org/officeDocument/2006/relationships/image"/><Relationship Id="rId30" Target="https://www.shinmai-mediagarden.jp/event/6388.html" TargetMode="External" Type="http://schemas.openxmlformats.org/officeDocument/2006/relationships/hyperlink"/><Relationship Id="rId31" Target="https://www.shinmai-mediagarden.jp/event/6267.html" TargetMode="External" Type="http://schemas.openxmlformats.org/officeDocument/2006/relationships/hyperlink"/><Relationship Id="rId32" Target="https://www.instagram.com/yumemachi1155/" TargetMode="External" Type="http://schemas.openxmlformats.org/officeDocument/2006/relationships/hyperlink"/><Relationship Id="rId33" Target="https://www.instagram.com/yumemachi1155/" TargetMode="External" Type="http://schemas.openxmlformats.org/officeDocument/2006/relationships/hyperlink"/><Relationship Id="rId34" Target="https://www.shinmai-mediagarden.jp/event/6407.html" TargetMode="External" Type="http://schemas.openxmlformats.org/officeDocument/2006/relationships/hyperlink"/><Relationship Id="rId35" Target="https://www.shinmai-mediagarden.jp/event/6407.html" TargetMode="External" Type="http://schemas.openxmlformats.org/officeDocument/2006/relationships/hyperlink"/><Relationship Id="rId36" Target="https://www.shinmai-mediagarden.jp/event/6407.html" TargetMode="External" Type="http://schemas.openxmlformats.org/officeDocument/2006/relationships/hyperlink"/><Relationship Id="rId37" Target="https://www.shinmai-mediagarden.jp/event/6407.html" TargetMode="External" Type="http://schemas.openxmlformats.org/officeDocument/2006/relationships/hyperlink"/><Relationship Id="rId38" Target="https://www.shinmai-mediagarden.jp/event/6407.html" TargetMode="External" Type="http://schemas.openxmlformats.org/officeDocument/2006/relationships/hyperlink"/><Relationship Id="rId39" Target="https://www.shinmai-mediagarden.jp/event/6407.html" TargetMode="External" Type="http://schemas.openxmlformats.org/officeDocument/2006/relationships/hyperlink"/><Relationship Id="rId4" Target="../media/image3.svg" Type="http://schemas.openxmlformats.org/officeDocument/2006/relationships/image"/><Relationship Id="rId40" Target="https://www.shinmai-mediagarden.jp/event/6407.html" TargetMode="External" Type="http://schemas.openxmlformats.org/officeDocument/2006/relationships/hyperlink"/><Relationship Id="rId41" Target="https://www.shinmai-mediagarden.jp/event/6407.html" TargetMode="External" Type="http://schemas.openxmlformats.org/officeDocument/2006/relationships/hyperlink"/><Relationship Id="rId42" Target="https://www.shinmai-mediagarden.jp/event/6407.html" TargetMode="External" Type="http://schemas.openxmlformats.org/officeDocument/2006/relationships/hyperlink"/><Relationship Id="rId5" Target="https://www.shinmai-mediagarden.jp/event/6364.html" TargetMode="External" Type="http://schemas.openxmlformats.org/officeDocument/2006/relationships/hyperlink"/><Relationship Id="rId6" Target="https://www.instagram.com/teinoichi/?hl=ja" TargetMode="External" Type="http://schemas.openxmlformats.org/officeDocument/2006/relationships/hyperlink"/><Relationship Id="rId7" Target="https://www.shinmai-mediagarden.jp/event/6420.html" TargetMode="External" Type="http://schemas.openxmlformats.org/officeDocument/2006/relationships/hyperlink"/><Relationship Id="rId8" Target="https://mgpress.jp/custom/%e5%9b%9b%e5%b7%9d%e4%b9%83%e8%8f%af%e3%80%80%e5%b1%b1%e6%9c%ac%e7%b5%8c%e4%b8%80%e3%80%80%e3%83%97%e3%83%ac%e3%83%9f%e3%82%a2%e3%83%a0%e6%96%99%e7%90%86%e6%95%99%e5%ae%a4%e3%81%ae%e3%81%94%e6%a1%88/" TargetMode="External" Type="http://schemas.openxmlformats.org/officeDocument/2006/relationships/hyperlink"/><Relationship Id="rId9" Target="https://www.shinmai-mediagarden.jp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215" t="0" r="-23215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402136" y="1914639"/>
          <a:ext cx="9482729" cy="7846521"/>
        </p:xfrm>
        <a:graphic>
          <a:graphicData uri="http://schemas.openxmlformats.org/drawingml/2006/table">
            <a:tbl>
              <a:tblPr/>
              <a:tblGrid>
                <a:gridCol w="1354676"/>
                <a:gridCol w="1354676"/>
                <a:gridCol w="1354676"/>
                <a:gridCol w="1354676"/>
                <a:gridCol w="1354676"/>
                <a:gridCol w="1354676"/>
                <a:gridCol w="1354676"/>
              </a:tblGrid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572528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495153"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19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20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21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E4759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22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23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  <a:tr h="163378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D1271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24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25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26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27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099">
                          <a:solidFill>
                            <a:srgbClr val="000000">
                              <a:alpha val="80000"/>
                            </a:srgbClr>
                          </a:solidFill>
                          <a:latin typeface="Poppins Bold"/>
                          <a:ea typeface="Poppins Bold"/>
                          <a:cs typeface="Poppins Bold"/>
                          <a:sym typeface="Poppins Bold"/>
                        </a:rPr>
                        <a:t>28</a:t>
                      </a: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 marL="0" indent="0" lvl="0">
                        <a:lnSpc>
                          <a:spcPts val="2939"/>
                        </a:lnSpc>
                        <a:spcBef>
                          <a:spcPct val="0"/>
                        </a:spcBef>
                        <a:defRPr/>
                      </a:pPr>
                      <a:endParaRPr lang="en-US" sz="1100"/>
                    </a:p>
                  </a:txBody>
                  <a:tcPr marL="57150" marR="57150" marT="57150" marB="57150" anchor="t">
                    <a:lnL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4226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4650438" y="619861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5" id="5"/>
          <p:cNvGrpSpPr/>
          <p:nvPr/>
        </p:nvGrpSpPr>
        <p:grpSpPr>
          <a:xfrm rot="0">
            <a:off x="1478137" y="2156772"/>
            <a:ext cx="4672069" cy="1086990"/>
            <a:chOff x="0" y="0"/>
            <a:chExt cx="1230504" cy="2862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30504" cy="286285"/>
            </a:xfrm>
            <a:custGeom>
              <a:avLst/>
              <a:gdLst/>
              <a:ahLst/>
              <a:cxnLst/>
              <a:rect r="r" b="b" t="t" l="l"/>
              <a:pathLst>
                <a:path h="286285" w="1230504">
                  <a:moveTo>
                    <a:pt x="84510" y="0"/>
                  </a:moveTo>
                  <a:lnTo>
                    <a:pt x="1145993" y="0"/>
                  </a:lnTo>
                  <a:cubicBezTo>
                    <a:pt x="1192667" y="0"/>
                    <a:pt x="1230504" y="37837"/>
                    <a:pt x="1230504" y="84510"/>
                  </a:cubicBezTo>
                  <a:lnTo>
                    <a:pt x="1230504" y="201775"/>
                  </a:lnTo>
                  <a:cubicBezTo>
                    <a:pt x="1230504" y="248449"/>
                    <a:pt x="1192667" y="286285"/>
                    <a:pt x="1145993" y="286285"/>
                  </a:cubicBezTo>
                  <a:lnTo>
                    <a:pt x="84510" y="286285"/>
                  </a:lnTo>
                  <a:cubicBezTo>
                    <a:pt x="37837" y="286285"/>
                    <a:pt x="0" y="248449"/>
                    <a:pt x="0" y="201775"/>
                  </a:cubicBezTo>
                  <a:lnTo>
                    <a:pt x="0" y="84510"/>
                  </a:lnTo>
                  <a:cubicBezTo>
                    <a:pt x="0" y="37837"/>
                    <a:pt x="37837" y="0"/>
                    <a:pt x="84510" y="0"/>
                  </a:cubicBezTo>
                  <a:close/>
                </a:path>
              </a:pathLst>
            </a:custGeom>
            <a:solidFill>
              <a:srgbClr val="F1CED8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14300"/>
              <a:ext cx="1230504" cy="4005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97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>
            <a:off x="4622659" y="440921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9" id="9"/>
          <p:cNvSpPr/>
          <p:nvPr/>
        </p:nvSpPr>
        <p:spPr>
          <a:xfrm>
            <a:off x="3317951" y="604621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0" id="10"/>
          <p:cNvSpPr/>
          <p:nvPr/>
        </p:nvSpPr>
        <p:spPr>
          <a:xfrm>
            <a:off x="7367027" y="2948552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1" id="11"/>
          <p:cNvSpPr/>
          <p:nvPr/>
        </p:nvSpPr>
        <p:spPr>
          <a:xfrm>
            <a:off x="8726260" y="2958077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366664" y="4390168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3" id="13"/>
          <p:cNvSpPr/>
          <p:nvPr/>
        </p:nvSpPr>
        <p:spPr>
          <a:xfrm>
            <a:off x="4657386" y="587600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4" id="14"/>
          <p:cNvSpPr/>
          <p:nvPr/>
        </p:nvSpPr>
        <p:spPr>
          <a:xfrm>
            <a:off x="8740407" y="438064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5" id="15"/>
          <p:cNvSpPr/>
          <p:nvPr/>
        </p:nvSpPr>
        <p:spPr>
          <a:xfrm>
            <a:off x="7382054" y="596773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6" id="16"/>
          <p:cNvSpPr/>
          <p:nvPr/>
        </p:nvSpPr>
        <p:spPr>
          <a:xfrm>
            <a:off x="6057689" y="595820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8683549" y="580985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6029265" y="4399693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8662612" y="6156289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596047" y="754121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972953" y="753169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3320575" y="7628890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4741569" y="7431151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4695977" y="786250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3317951" y="9141814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6" id="26"/>
          <p:cNvSpPr/>
          <p:nvPr/>
        </p:nvSpPr>
        <p:spPr>
          <a:xfrm>
            <a:off x="4698582" y="9001146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6485217" y="7465520"/>
            <a:ext cx="3187100" cy="4114800"/>
          </a:xfrm>
          <a:custGeom>
            <a:avLst/>
            <a:gdLst/>
            <a:ahLst/>
            <a:cxnLst/>
            <a:rect r="r" b="b" t="t" l="l"/>
            <a:pathLst>
              <a:path h="4114800" w="3187100">
                <a:moveTo>
                  <a:pt x="0" y="0"/>
                </a:moveTo>
                <a:lnTo>
                  <a:pt x="3187099" y="0"/>
                </a:lnTo>
                <a:lnTo>
                  <a:pt x="31870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1764033" y="3941064"/>
            <a:ext cx="1284755" cy="660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07"/>
              </a:lnSpc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商業</a:t>
            </a:r>
          </a:p>
          <a:p>
            <a:pPr algn="ctr" marL="0" indent="0" lvl="0">
              <a:lnSpc>
                <a:spcPts val="1907"/>
              </a:lnSpc>
              <a:spcBef>
                <a:spcPct val="0"/>
              </a:spcBef>
            </a:pPr>
            <a:r>
              <a:rPr lang="en-US" b="true" sz="1799" spc="127">
                <a:solidFill>
                  <a:srgbClr val="D13817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休館日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6626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D12710"/>
                </a:solidFill>
                <a:latin typeface="Poppins"/>
                <a:ea typeface="Poppins"/>
                <a:cs typeface="Poppins"/>
                <a:sym typeface="Poppins"/>
              </a:rPr>
              <a:t>Sun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1787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0E4759"/>
                </a:solidFill>
                <a:latin typeface="Poppins"/>
                <a:ea typeface="Poppins"/>
                <a:cs typeface="Poppins"/>
                <a:sym typeface="Poppins"/>
              </a:rPr>
              <a:t>Sat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795125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Fri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4499999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Thu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311812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Wed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793964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Tue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433012" y="1408515"/>
            <a:ext cx="1191375" cy="441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pc="177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Mon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498672" y="163589"/>
            <a:ext cx="1396381" cy="4838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780"/>
              </a:lnSpc>
            </a:pPr>
            <a:r>
              <a:rPr lang="en-US" sz="2700" spc="40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2025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4484187" y="5853430"/>
            <a:ext cx="1318627" cy="268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5" tooltip="https://www.shinmai-mediagarden.jp/event/6364.html"/>
              </a:rPr>
              <a:t>唐木さち花の教室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8410395" y="5752701"/>
            <a:ext cx="1518162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8"/>
              </a:lnSpc>
            </a:pPr>
            <a:r>
              <a:rPr lang="en-US" sz="1300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6" tooltip="https://www.instagram.com/teinoichi/?hl=ja"/>
              </a:rPr>
              <a:t>ていの市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221451" y="2263991"/>
            <a:ext cx="1237208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7" tooltip="https://www.shinmai-mediagarden.jp/event/6420.html"/>
              </a:rPr>
              <a:t>白い原稿用紙LIVE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4550700" y="8519943"/>
            <a:ext cx="1185600" cy="319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8" tooltip="https://mgpress.jp/custom/%e5%9b%9b%e5%b7%9d%e4%b9%83%e8%8f%af%e3%80%80%e5%b1%b1%e6%9c%ac%e7%b5%8c%e4%b8%80%e3%80%80%e3%83%97%e3%83%ac%e3%83%9f%e3%82%a2%e3%83%a0%e6%96%99%e7%90%86%e6%95%99%e5%ae%a4%e3%81%ae%e3%81%94%e6%a1%88/"/>
              </a:rPr>
              <a:t>四川料理教室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7689037" y="1154989"/>
            <a:ext cx="2239519" cy="286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529"/>
              </a:lnSpc>
              <a:spcBef>
                <a:spcPct val="0"/>
              </a:spcBef>
            </a:pPr>
            <a:r>
              <a:rPr lang="en-US" b="true" sz="1092" spc="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（変更の場合修正し後日掲載）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5687625" y="36170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イベント予定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8688141" y="898283"/>
            <a:ext cx="1126343" cy="3471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1827"/>
              </a:lnSpc>
              <a:spcBef>
                <a:spcPct val="0"/>
              </a:spcBef>
            </a:pPr>
            <a:r>
              <a:rPr lang="en-US" b="true" sz="1305" spc="92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1/30現在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916630" y="2336168"/>
            <a:ext cx="3877907" cy="709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961"/>
              </a:lnSpc>
            </a:pP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※詳細は信毎メディアガーデンの</a:t>
            </a:r>
          </a:p>
          <a:p>
            <a:pPr algn="just" marL="0" indent="0" lvl="0">
              <a:lnSpc>
                <a:spcPts val="1961"/>
              </a:lnSpc>
              <a:spcBef>
                <a:spcPct val="0"/>
              </a:spcBef>
            </a:pPr>
            <a:r>
              <a:rPr lang="en-US" b="true" sz="1401" spc="99" u="sng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  <a:hlinkClick r:id="rId9" tooltip="https://www.shinmai-mediagarden.jp"/>
              </a:rPr>
              <a:t>ホームページ</a:t>
            </a:r>
            <a:r>
              <a:rPr lang="en-US" b="true" sz="1401" spc="99">
                <a:solidFill>
                  <a:srgbClr val="000000"/>
                </a:solidFill>
                <a:latin typeface="ヒカリ角ゴ Bold"/>
                <a:ea typeface="ヒカリ角ゴ Bold"/>
                <a:cs typeface="ヒカリ角ゴ Bold"/>
                <a:sym typeface="ヒカリ角ゴ Bold"/>
              </a:rPr>
              <a:t>（リンクはプロフィールから）でご確認ください(^^)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5700700" y="-41518"/>
            <a:ext cx="4153287" cy="660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3499"/>
              </a:lnSpc>
              <a:spcBef>
                <a:spcPct val="0"/>
              </a:spcBef>
            </a:pPr>
            <a:r>
              <a:rPr lang="en-US" b="true" sz="2499" spc="177" u="sng">
                <a:solidFill>
                  <a:srgbClr val="0E4759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0" tooltip="https://www.shinmai-mediagarden.jp"/>
              </a:rPr>
              <a:t>信毎メディアガーデン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207084" y="-361850"/>
            <a:ext cx="1396381" cy="18954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641"/>
              </a:lnSpc>
            </a:pPr>
            <a:r>
              <a:rPr lang="en-US" sz="1045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594429" y="598833"/>
            <a:ext cx="3176411" cy="6858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679"/>
              </a:lnSpc>
            </a:pPr>
            <a:r>
              <a:rPr lang="en-US" sz="4056">
                <a:solidFill>
                  <a:srgbClr val="FFFFFF"/>
                </a:solidFill>
                <a:latin typeface="Rolling Pen Basic one"/>
                <a:ea typeface="Rolling Pen Basic one"/>
                <a:cs typeface="Rolling Pen Basic one"/>
                <a:sym typeface="Rolling Pen Basic one"/>
              </a:rPr>
              <a:t>February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3137525" y="3963929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289973" y="7552690"/>
            <a:ext cx="1012468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1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横山タカ子</a:t>
            </a:r>
          </a:p>
          <a:p>
            <a:pPr algn="ctr" marL="0" indent="0" lvl="0">
              <a:lnSpc>
                <a:spcPts val="1166"/>
              </a:lnSpc>
            </a:pPr>
            <a:r>
              <a:rPr lang="en-US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2" tooltip="https://mgpress.jp/custom/%e3%81%bf%e3%82%93%e3%81%bf%e3%82%93%e3%82%bc%e3%83%9f%e3%80%80%e6%a8%aa%e5%b1%b1%e3%82%bf%e3%82%ab%e5%ad%90%e3%80%80%e3%83%97%e3%83%ac%e3%83%9f%e3%82%a2%e3%83%a0%e6%96%99%e7%90%86%e6%95%99%e5%ae%a4/"/>
              </a:rPr>
              <a:t>プレミアム料理教室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8683549" y="2881877"/>
            <a:ext cx="98876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3" tooltip="https://www.shinmai-mediagarden.jp/event/6343.html"/>
              </a:rPr>
              <a:t>discover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4" tooltip="https://www.shinmai-mediagarden.jp/event/6343.html"/>
              </a:rPr>
              <a:t>上高地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4594191" y="3924591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1709326" y="7533640"/>
            <a:ext cx="1473309" cy="296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53"/>
              </a:lnSpc>
            </a:pPr>
            <a:r>
              <a:rPr lang="en-US" b="true" sz="1277" spc="9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237542" y="7533640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8695999" y="2042472"/>
            <a:ext cx="1028341" cy="862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5" tooltip="https://www.shinmai-mediagarden.jp/event/6386.html"/>
              </a:rPr>
              <a:t>信州</a:t>
            </a:r>
          </a:p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6" tooltip="https://www.shinmai-mediagarden.jp/event/6386.html"/>
              </a:rPr>
              <a:t>アレルギー市民フォーラム2025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4621179" y="6198616"/>
            <a:ext cx="1095651" cy="360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0"/>
              </a:lnSpc>
            </a:pPr>
            <a:r>
              <a:rPr lang="en-US" b="true" sz="1000" spc="71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7" tooltip="http://www.chibiyuri.com"/>
              </a:rPr>
              <a:t>LINK UP! DANCE SCHOOL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3182635" y="8519943"/>
            <a:ext cx="1175579" cy="5131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山田まき寿司料理教室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4726362" y="9056089"/>
            <a:ext cx="890496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8" tooltip="http://www.chibiyuri.com"/>
              </a:rPr>
              <a:t>LINK UP! DANCE SCHOOL</a:t>
            </a:r>
          </a:p>
        </p:txBody>
      </p:sp>
      <p:sp>
        <p:nvSpPr>
          <p:cNvPr name="TextBox 58" id="58"/>
          <p:cNvSpPr txBox="true"/>
          <p:nvPr/>
        </p:nvSpPr>
        <p:spPr>
          <a:xfrm rot="0">
            <a:off x="6057689" y="7092013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19" tooltip="http://www.chibiyuri.com"/>
              </a:rPr>
              <a:t>LINK UP! DANCE SCHOOL</a:t>
            </a:r>
          </a:p>
        </p:txBody>
      </p:sp>
      <p:sp>
        <p:nvSpPr>
          <p:cNvPr name="TextBox 59" id="59"/>
          <p:cNvSpPr txBox="true"/>
          <p:nvPr/>
        </p:nvSpPr>
        <p:spPr>
          <a:xfrm rot="0">
            <a:off x="6096003" y="5968873"/>
            <a:ext cx="890496" cy="573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72"/>
              </a:lnSpc>
            </a:pPr>
            <a:r>
              <a:rPr lang="en-US" b="true" sz="1200" spc="8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0" tooltip="http://www.chibiyuri.com"/>
              </a:rPr>
              <a:t>LINK UP! DANCE SCHOOL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4678218" y="4338066"/>
            <a:ext cx="890496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1" tooltip="http://www.chibiyuri.com"/>
              </a:rPr>
              <a:t>LINK UP! DANCE SCHOOL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8625631" y="7224479"/>
            <a:ext cx="1169078" cy="299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未来マルシェ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4578782" y="7813406"/>
            <a:ext cx="1129435" cy="284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48"/>
              </a:lnSpc>
            </a:pPr>
            <a:r>
              <a:rPr lang="en-US" b="true" sz="800" spc="56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2" tooltip="http://www.chibiyuri.com"/>
              </a:rPr>
              <a:t>LINK UP! DANCE SCHOOL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7221451" y="2888958"/>
            <a:ext cx="1237208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3" tooltip="https://www.shinmai-mediagarden.jp/event/6394.html"/>
              </a:rPr>
              <a:t>吉田千亜さんを囲んで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6008131" y="3751348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4" tooltip="https://www.shinmai-mediagarden.jp/event/6407.html"/>
              </a:rPr>
              <a:t>写真展「Source」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596047" y="7021821"/>
            <a:ext cx="1028341" cy="32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会場準備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5975405" y="4304443"/>
            <a:ext cx="1028341" cy="6812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31"/>
              </a:lnSpc>
            </a:pPr>
            <a:r>
              <a:rPr lang="en-US" b="true" sz="1350" spc="9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信州</a:t>
            </a:r>
          </a:p>
          <a:p>
            <a:pPr algn="ctr" marL="0" indent="0" lvl="0">
              <a:lnSpc>
                <a:spcPts val="1431"/>
              </a:lnSpc>
            </a:pPr>
            <a:r>
              <a:rPr lang="en-US" b="true" sz="1350" spc="95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アウトドア研修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7180363" y="4352068"/>
            <a:ext cx="1431723" cy="7252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8"/>
              </a:lnSpc>
            </a:pPr>
            <a:r>
              <a:rPr lang="en-US" b="true" sz="1149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「花のある暮らし」フラワー</a:t>
            </a:r>
          </a:p>
          <a:p>
            <a:pPr algn="ctr">
              <a:lnSpc>
                <a:spcPts val="1218"/>
              </a:lnSpc>
            </a:pPr>
            <a:r>
              <a:rPr lang="en-US" b="true" sz="1149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アレンジメント</a:t>
            </a:r>
          </a:p>
          <a:p>
            <a:pPr algn="ctr" marL="0" indent="0" lvl="0">
              <a:lnSpc>
                <a:spcPts val="1218"/>
              </a:lnSpc>
            </a:pPr>
            <a:r>
              <a:rPr lang="en-US" b="true" sz="1149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教室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8699264" y="4366102"/>
            <a:ext cx="1028341" cy="61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"/>
              </a:lnSpc>
            </a:pPr>
            <a:r>
              <a:rPr lang="en-US" b="true" sz="1250" spc="8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文化情報論</a:t>
            </a:r>
          </a:p>
          <a:p>
            <a:pPr algn="ctr" marL="0" indent="0" lvl="0">
              <a:lnSpc>
                <a:spcPts val="1325"/>
              </a:lnSpc>
            </a:pPr>
            <a:r>
              <a:rPr lang="en-US" b="true" sz="1250" spc="8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フォーラム2025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3155490" y="6071362"/>
            <a:ext cx="1312154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5" tooltip="https://www.shinmai-mediagarden.jp/event/6330.html"/>
              </a:rPr>
              <a:t>まちなかWS「おから味噌」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7410755" y="6080887"/>
            <a:ext cx="1028341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マネー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セミナー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8715786" y="6071362"/>
            <a:ext cx="988768" cy="501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6" tooltip="https://www.shinmai-mediagarden.jp/event/6343.html"/>
              </a:rPr>
              <a:t>discover</a:t>
            </a:r>
          </a:p>
          <a:p>
            <a:pPr algn="ctr" marL="0" indent="0" lvl="0">
              <a:lnSpc>
                <a:spcPts val="1484"/>
              </a:lnSpc>
            </a:pPr>
            <a:r>
              <a:rPr lang="en-US" b="true" sz="1400" spc="99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7" tooltip="https://www.shinmai-mediagarden.jp/event/6343.html"/>
              </a:rPr>
              <a:t>上高地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433012" y="7636466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787299" y="7807851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774724" y="6945713"/>
            <a:ext cx="1312154" cy="500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31"/>
              </a:lnSpc>
            </a:pPr>
            <a:r>
              <a:rPr lang="en-US" b="true" sz="1350" spc="95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8" tooltip="https://www.shinmai-mediagarden.jp/event/6330.html"/>
              </a:rPr>
              <a:t>まちなかWS「チーズ」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3137525" y="6966712"/>
            <a:ext cx="1312154" cy="612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25"/>
              </a:lnSpc>
            </a:pPr>
            <a:r>
              <a:rPr lang="en-US" b="true" sz="1250" spc="8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アーティスト</a:t>
            </a:r>
          </a:p>
          <a:p>
            <a:pPr algn="ctr" marL="0" indent="0" lvl="0">
              <a:lnSpc>
                <a:spcPts val="1325"/>
              </a:lnSpc>
            </a:pPr>
            <a:r>
              <a:rPr lang="en-US" b="true" sz="1250" spc="88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バンクまつもとメッセ2025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4808614" y="6849618"/>
            <a:ext cx="994199" cy="5339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29" tooltip="https://www.shinmai-mediagarden.jp/event/6388.html"/>
              </a:rPr>
              <a:t>ヴィラ・デ・</a:t>
            </a:r>
          </a:p>
          <a:p>
            <a:pPr algn="ctr" marL="0" indent="0" lvl="0">
              <a:lnSpc>
                <a:spcPts val="1166"/>
              </a:lnSpc>
            </a:pPr>
            <a:r>
              <a:rPr lang="en-US" b="true" sz="1100" spc="78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0" tooltip="https://www.shinmai-mediagarden.jp/event/6388.html"/>
              </a:rPr>
              <a:t> マリアージュ　　料理教室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4515533" y="7396912"/>
            <a:ext cx="1312154" cy="4204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9"/>
              </a:lnSpc>
            </a:pPr>
            <a:r>
              <a:rPr lang="en-US" b="true" sz="1150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城下町活性プロジェクトFORUM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7382054" y="7011352"/>
            <a:ext cx="1028341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松本3DCG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映像祭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525678" y="8728873"/>
            <a:ext cx="1169078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1" tooltip="https://www.shinmai-mediagarden.jp/event/6267.html"/>
              </a:rPr>
              <a:t>アーティスト伝説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1916630" y="8728873"/>
            <a:ext cx="1028341" cy="470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77"/>
              </a:lnSpc>
            </a:pPr>
            <a:r>
              <a:rPr lang="en-US" b="true" sz="1299" spc="92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ホール利用あり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3155490" y="9137829"/>
            <a:ext cx="1317364" cy="2666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10"/>
              </a:lnSpc>
            </a:pPr>
            <a:r>
              <a:rPr lang="en-US" b="true" sz="1142" spc="81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</a:rPr>
              <a:t>スタジオ利用あり</a:t>
            </a:r>
          </a:p>
        </p:txBody>
      </p:sp>
      <p:sp>
        <p:nvSpPr>
          <p:cNvPr name="AutoShape 82" id="82"/>
          <p:cNvSpPr/>
          <p:nvPr/>
        </p:nvSpPr>
        <p:spPr>
          <a:xfrm>
            <a:off x="7382054" y="7554785"/>
            <a:ext cx="946056" cy="0"/>
          </a:xfrm>
          <a:prstGeom prst="line">
            <a:avLst/>
          </a:prstGeom>
          <a:ln cap="flat" w="19050">
            <a:solidFill>
              <a:srgbClr val="000000">
                <a:alpha val="47843"/>
              </a:srgbClr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TextBox 83" id="83"/>
          <p:cNvSpPr txBox="true"/>
          <p:nvPr/>
        </p:nvSpPr>
        <p:spPr>
          <a:xfrm rot="0">
            <a:off x="5900677" y="8658177"/>
            <a:ext cx="1169078" cy="642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2" tooltip="https://www.instagram.com/yumemachi1155/"/>
              </a:rPr>
              <a:t>夢まち</a:t>
            </a:r>
          </a:p>
          <a:p>
            <a:pPr algn="ctr" marL="0" indent="0" lvl="0">
              <a:lnSpc>
                <a:spcPts val="1377"/>
              </a:lnSpc>
            </a:pPr>
            <a:r>
              <a:rPr lang="en-US" b="true" sz="1299" spc="92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3" tooltip="https://www.instagram.com/yumemachi1155/"/>
              </a:rPr>
              <a:t>キッチンカー出店あり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7367027" y="3751348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4" tooltip="https://www.shinmai-mediagarden.jp/event/6407.html"/>
              </a:rPr>
              <a:t>写真展「Source」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8728743" y="3751348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5" tooltip="https://www.shinmai-mediagarden.jp/event/6407.html"/>
              </a:rPr>
              <a:t>写真展「Source」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628479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6" tooltip="https://www.shinmai-mediagarden.jp/event/6407.html"/>
              </a:rPr>
              <a:t>写真展「Source」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990195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7" tooltip="https://www.shinmai-mediagarden.jp/event/6407.html"/>
              </a:rPr>
              <a:t>写真展「Source」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3384343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8" tooltip="https://www.shinmai-mediagarden.jp/event/6407.html"/>
              </a:rPr>
              <a:t>写真展「Source」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4707959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39" tooltip="https://www.shinmai-mediagarden.jp/event/6407.html"/>
              </a:rPr>
              <a:t>写真展「Source」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6057689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0" tooltip="https://www.shinmai-mediagarden.jp/event/6407.html"/>
              </a:rPr>
              <a:t>写真展「Source」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7382054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1" tooltip="https://www.shinmai-mediagarden.jp/event/6407.html"/>
              </a:rPr>
              <a:t>写真展「Source」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8744130" y="5254989"/>
            <a:ext cx="1028341" cy="5013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97"/>
              </a:lnSpc>
            </a:pPr>
            <a:r>
              <a:rPr lang="en-US" b="true" sz="1412" spc="100" u="sng">
                <a:solidFill>
                  <a:srgbClr val="000000"/>
                </a:solidFill>
                <a:latin typeface="セザンヌ Medium"/>
                <a:ea typeface="セザンヌ Medium"/>
                <a:cs typeface="セザンヌ Medium"/>
                <a:sym typeface="セザンヌ Medium"/>
                <a:hlinkClick r:id="rId42" tooltip="https://www.shinmai-mediagarden.jp/event/6407.html"/>
              </a:rPr>
              <a:t>写真展「Source」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DAGNOr_dmss</dc:identifier>
  <dcterms:modified xsi:type="dcterms:W3CDTF">2011-08-01T06:04:30Z</dcterms:modified>
  <cp:revision>1</cp:revision>
  <dc:title>[オリジナルサイズ] 市販の - 旅行ブログ、タイトル、iPhoneのレイアウト</dc:title>
</cp:coreProperties>
</file>