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application/vnd.openxmlformats-package.relationships+xml" Extension="rels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</p:sldIdLst>
  <p:sldSz cx="10287000" cy="10287000"/>
  <p:notesSz cx="6858000" cy="9144000"/>
  <p:embeddedFontLst>
    <p:embeddedFont>
      <p:font typeface="Poppins Bold" charset="1" panose="00000800000000000000"/>
      <p:regular r:id="rId7"/>
    </p:embeddedFont>
    <p:embeddedFont>
      <p:font typeface="セザンヌ Medium" charset="1" panose="02020600000000000000"/>
      <p:regular r:id="rId8"/>
    </p:embeddedFont>
    <p:embeddedFont>
      <p:font typeface="Poppins" charset="1" panose="00000500000000000000"/>
      <p:regular r:id="rId9"/>
    </p:embeddedFont>
    <p:embeddedFont>
      <p:font typeface="ヒカリ角ゴ Bold" charset="1" panose="020B0400000000000000"/>
      <p:regular r:id="rId10"/>
    </p:embeddedFont>
    <p:embeddedFont>
      <p:font typeface="Rolling Pen Basic one" charset="1" panose="02000507000000020004"/>
      <p:regular r:id="rId1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fonts/font10.fntdata" Type="http://schemas.openxmlformats.org/officeDocument/2006/relationships/font"/><Relationship Id="rId11" Target="fonts/font11.fntdata" Type="http://schemas.openxmlformats.org/officeDocument/2006/relationships/font"/><Relationship Id="rId2" Target="presProps.xml" Type="http://schemas.openxmlformats.org/officeDocument/2006/relationships/presProps"/><Relationship Id="rId3" Target="viewProps.xml" Type="http://schemas.openxmlformats.org/officeDocument/2006/relationships/viewProps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fonts/font7.fntdata" Type="http://schemas.openxmlformats.org/officeDocument/2006/relationships/font"/><Relationship Id="rId8" Target="fonts/font8.fntdata" Type="http://schemas.openxmlformats.org/officeDocument/2006/relationships/font"/><Relationship Id="rId9" Target="fonts/font9.fntdata" Type="http://schemas.openxmlformats.org/officeDocument/2006/relationships/font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https://www.shinmai-mediagarden.jp/event/6333.html" TargetMode="External" Type="http://schemas.openxmlformats.org/officeDocument/2006/relationships/hyperlink"/><Relationship Id="rId11" Target="https://www.shinmai-mediagarden.jp/event/6333.html" TargetMode="External" Type="http://schemas.openxmlformats.org/officeDocument/2006/relationships/hyperlink"/><Relationship Id="rId12" Target="https://www.shinmai-mediagarden.jp/event/6333.html" TargetMode="External" Type="http://schemas.openxmlformats.org/officeDocument/2006/relationships/hyperlink"/><Relationship Id="rId13" Target="https://www.shinmai-mediagarden.jp/event/6343.html" TargetMode="External" Type="http://schemas.openxmlformats.org/officeDocument/2006/relationships/hyperlink"/><Relationship Id="rId14" Target="https://www.shinmai-mediagarden.jp/event/6343.html" TargetMode="External" Type="http://schemas.openxmlformats.org/officeDocument/2006/relationships/hyperlink"/><Relationship Id="rId15" Target="https://www.shinmai-mediagarden.jp/event/6288.html" TargetMode="External" Type="http://schemas.openxmlformats.org/officeDocument/2006/relationships/hyperlink"/><Relationship Id="rId16" Target="https://www.shinmai-mediagarden.jp/event/6288.html" TargetMode="External" Type="http://schemas.openxmlformats.org/officeDocument/2006/relationships/hyperlink"/><Relationship Id="rId17" Target="https://www.shinmai-mediagarden.jp/event/6333.html" TargetMode="External" Type="http://schemas.openxmlformats.org/officeDocument/2006/relationships/hyperlink"/><Relationship Id="rId18" Target="https://www.shinmai-mediagarden.jp/event/6333.html" TargetMode="External" Type="http://schemas.openxmlformats.org/officeDocument/2006/relationships/hyperlink"/><Relationship Id="rId19" Target="https://www.shinmai-mediagarden.jp/event/6333.html" TargetMode="External" Type="http://schemas.openxmlformats.org/officeDocument/2006/relationships/hyperlink"/><Relationship Id="rId2" Target="../media/image1.jpeg" Type="http://schemas.openxmlformats.org/officeDocument/2006/relationships/image"/><Relationship Id="rId20" Target="https://www.shinmai-mediagarden.jp/event/6359.html" TargetMode="External" Type="http://schemas.openxmlformats.org/officeDocument/2006/relationships/hyperlink"/><Relationship Id="rId21" Target="http://www.chibiyuri.com" TargetMode="External" Type="http://schemas.openxmlformats.org/officeDocument/2006/relationships/hyperlink"/><Relationship Id="rId22" Target="http://www.chibiyuri.com" TargetMode="External" Type="http://schemas.openxmlformats.org/officeDocument/2006/relationships/hyperlink"/><Relationship Id="rId23" Target="http://www.chibiyuri.com" TargetMode="External" Type="http://schemas.openxmlformats.org/officeDocument/2006/relationships/hyperlink"/><Relationship Id="rId24" Target="https://www.shinmai-mediagarden.jp/event/6288.html" TargetMode="External" Type="http://schemas.openxmlformats.org/officeDocument/2006/relationships/hyperlink"/><Relationship Id="rId25" Target="http://www.chibiyuri.com" TargetMode="External" Type="http://schemas.openxmlformats.org/officeDocument/2006/relationships/hyperlink"/><Relationship Id="rId26" Target="http://www.chibiyuri.com" TargetMode="External" Type="http://schemas.openxmlformats.org/officeDocument/2006/relationships/hyperlink"/><Relationship Id="rId27" Target="http://www.chibiyuri.com" TargetMode="External" Type="http://schemas.openxmlformats.org/officeDocument/2006/relationships/hyperlink"/><Relationship Id="rId3" Target="https://www.shinmai-mediagarden.jp/event/6364.html" TargetMode="External" Type="http://schemas.openxmlformats.org/officeDocument/2006/relationships/hyperlink"/><Relationship Id="rId4" Target="https://www.instagram.com/teinoichi/?hl=ja" TargetMode="External" Type="http://schemas.openxmlformats.org/officeDocument/2006/relationships/hyperlink"/><Relationship Id="rId5" Target="https://mgpress.jp/custom/%e5%9b%9b%e5%b7%9d%e4%b9%83%e8%8f%af%e3%80%80%e5%b1%b1%e6%9c%ac%e7%b5%8c%e4%b8%80%e3%80%80%e3%83%97%e3%83%ac%e3%83%9f%e3%82%a2%e3%83%a0%e6%96%99%e7%90%86%e6%95%99%e5%ae%a4%e3%81%ae%e3%81%94%e6%a1%88/" TargetMode="External" Type="http://schemas.openxmlformats.org/officeDocument/2006/relationships/hyperlink"/><Relationship Id="rId6" Target="https://www.shinmai-mediagarden.jp" TargetMode="External" Type="http://schemas.openxmlformats.org/officeDocument/2006/relationships/hyperlink"/><Relationship Id="rId7" Target="https://www.shinmai-mediagarden.jp" TargetMode="External" Type="http://schemas.openxmlformats.org/officeDocument/2006/relationships/hyperlink"/><Relationship Id="rId8" Target="https://mgpress.jp/custom/%e3%81%bf%e3%82%93%e3%81%bf%e3%82%93%e3%82%bc%e3%83%9f%e3%80%80%e6%a8%aa%e5%b1%b1%e3%82%bf%e3%82%ab%e5%ad%90%e3%80%80%e3%83%97%e3%83%ac%e3%83%9f%e3%82%a2%e3%83%a0%e6%96%99%e7%90%86%e6%95%99%e5%ae%a4/" TargetMode="External" Type="http://schemas.openxmlformats.org/officeDocument/2006/relationships/hyperlink"/><Relationship Id="rId9" Target="https://mgpress.jp/custom/%e3%81%bf%e3%82%93%e3%81%bf%e3%82%93%e3%82%bc%e3%83%9f%e3%80%80%e6%a8%aa%e5%b1%b1%e3%82%bf%e3%82%ab%e5%ad%90%e3%80%80%e3%83%97%e3%83%ac%e3%83%9f%e3%82%a2%e3%83%a0%e6%96%99%e7%90%86%e6%95%99%e5%ae%a4/" TargetMode="External" Type="http://schemas.openxmlformats.org/officeDocument/2006/relationships/hyperlink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0287000" cy="10287000"/>
          </a:xfrm>
          <a:custGeom>
            <a:avLst/>
            <a:gdLst/>
            <a:ahLst/>
            <a:cxnLst/>
            <a:rect r="r" b="b" t="t" l="l"/>
            <a:pathLst>
              <a:path h="10287000" w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5046" t="0" r="-25046" b="0"/>
            </a:stretch>
          </a:blipFill>
        </p:spPr>
      </p:sp>
      <p:graphicFrame>
        <p:nvGraphicFramePr>
          <p:cNvPr name="Table 3" id="3"/>
          <p:cNvGraphicFramePr>
            <a:graphicFrameLocks noGrp="true"/>
          </p:cNvGraphicFramePr>
          <p:nvPr/>
        </p:nvGraphicFramePr>
        <p:xfrm>
          <a:off x="402136" y="1914639"/>
          <a:ext cx="9482729" cy="7846521"/>
        </p:xfrm>
        <a:graphic>
          <a:graphicData uri="http://schemas.openxmlformats.org/drawingml/2006/table">
            <a:tbl>
              <a:tblPr/>
              <a:tblGrid>
                <a:gridCol w="1354676"/>
                <a:gridCol w="1354676"/>
                <a:gridCol w="1354676"/>
                <a:gridCol w="1354676"/>
                <a:gridCol w="1354676"/>
                <a:gridCol w="1354676"/>
                <a:gridCol w="1354676"/>
              </a:tblGrid>
              <a:tr h="1572528">
                <a:tc>
                  <a:txBody>
                    <a:bodyPr anchor="t" rtlCol="false"/>
                    <a:lstStyle/>
                    <a:p>
                      <a:pPr algn="l" marL="0" indent="0" lvl="0">
                        <a:lnSpc>
                          <a:spcPts val="2939"/>
                        </a:lnSpc>
                        <a:spcBef>
                          <a:spcPct val="0"/>
                        </a:spcBef>
                        <a:defRPr/>
                      </a:pPr>
                      <a:endParaRPr lang="en-US" sz="1100"/>
                    </a:p>
                  </a:txBody>
                  <a:tcPr marL="57150" marR="57150" marT="57150" marB="57150" anchor="t">
                    <a:lnL cmpd="sng" algn="ctr" cap="flat" w="0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80000"/>
                      </a:srgbClr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l" marL="0" indent="0" lvl="0">
                        <a:lnSpc>
                          <a:spcPts val="2939"/>
                        </a:lnSpc>
                        <a:spcBef>
                          <a:spcPct val="0"/>
                        </a:spcBef>
                        <a:defRPr/>
                      </a:pPr>
                      <a:endParaRPr lang="en-US" sz="1100"/>
                    </a:p>
                  </a:txBody>
                  <a:tcPr marL="57150" marR="57150" marT="57150" marB="57150" anchor="t">
                    <a:lnL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80000"/>
                      </a:srgbClr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l" marL="0" indent="0" lvl="0">
                        <a:lnSpc>
                          <a:spcPts val="2939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b="true" sz="2099">
                          <a:solidFill>
                            <a:srgbClr val="D13817">
                              <a:alpha val="80000"/>
                            </a:srgbClr>
                          </a:solidFill>
                          <a:latin typeface="Poppins Bold"/>
                          <a:ea typeface="Poppins Bold"/>
                          <a:cs typeface="Poppins Bold"/>
                          <a:sym typeface="Poppins Bold"/>
                        </a:rPr>
                        <a:t>1</a:t>
                      </a:r>
                      <a:endParaRPr lang="en-US" sz="1100"/>
                    </a:p>
                  </a:txBody>
                  <a:tcPr marL="57150" marR="57150" marT="57150" marB="57150" anchor="t">
                    <a:lnL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80000"/>
                      </a:srgbClr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l" marL="0" indent="0" lvl="0">
                        <a:lnSpc>
                          <a:spcPts val="2939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b="true" sz="2099">
                          <a:solidFill>
                            <a:srgbClr val="000000">
                              <a:alpha val="80000"/>
                            </a:srgbClr>
                          </a:solidFill>
                          <a:latin typeface="Poppins Bold"/>
                          <a:ea typeface="Poppins Bold"/>
                          <a:cs typeface="Poppins Bold"/>
                          <a:sym typeface="Poppins Bold"/>
                        </a:rPr>
                        <a:t>2</a:t>
                      </a:r>
                      <a:endParaRPr lang="en-US" sz="1100"/>
                    </a:p>
                  </a:txBody>
                  <a:tcPr marL="57150" marR="57150" marT="57150" marB="57150" anchor="t">
                    <a:lnL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80000"/>
                      </a:srgbClr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2939"/>
                        </a:lnSpc>
                        <a:defRPr/>
                      </a:pPr>
                      <a:r>
                        <a:rPr lang="en-US" sz="2099" b="true">
                          <a:solidFill>
                            <a:srgbClr val="000000">
                              <a:alpha val="80000"/>
                            </a:srgbClr>
                          </a:solidFill>
                          <a:latin typeface="Poppins Bold"/>
                          <a:ea typeface="Poppins Bold"/>
                          <a:cs typeface="Poppins Bold"/>
                          <a:sym typeface="Poppins Bold"/>
                        </a:rPr>
                        <a:t>3</a:t>
                      </a:r>
                      <a:endParaRPr lang="en-US" sz="1100"/>
                    </a:p>
                    <a:p>
                      <a:pPr algn="l" marL="0" indent="0" lvl="0">
                        <a:lnSpc>
                          <a:spcPts val="2939"/>
                        </a:lnSpc>
                        <a:spcBef>
                          <a:spcPct val="0"/>
                        </a:spcBef>
                      </a:pPr>
                    </a:p>
                  </a:txBody>
                  <a:tcPr marL="57150" marR="57150" marT="57150" marB="57150" anchor="t">
                    <a:lnL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80000"/>
                      </a:srgbClr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l" marL="0" indent="0" lvl="0">
                        <a:lnSpc>
                          <a:spcPts val="2939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b="true" sz="2099">
                          <a:solidFill>
                            <a:srgbClr val="0E4759">
                              <a:alpha val="80000"/>
                            </a:srgbClr>
                          </a:solidFill>
                          <a:latin typeface="Poppins Bold"/>
                          <a:ea typeface="Poppins Bold"/>
                          <a:cs typeface="Poppins Bold"/>
                          <a:sym typeface="Poppins Bold"/>
                        </a:rPr>
                        <a:t>4</a:t>
                      </a:r>
                      <a:endParaRPr lang="en-US" sz="1100"/>
                    </a:p>
                  </a:txBody>
                  <a:tcPr marL="57150" marR="57150" marT="57150" marB="57150" anchor="t">
                    <a:lnL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80000"/>
                      </a:srgbClr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l" marL="0" indent="0" lvl="0">
                        <a:lnSpc>
                          <a:spcPts val="2939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b="true" sz="2099">
                          <a:solidFill>
                            <a:srgbClr val="FF5757">
                              <a:alpha val="80000"/>
                            </a:srgbClr>
                          </a:solidFill>
                          <a:latin typeface="Poppins Bold"/>
                          <a:ea typeface="Poppins Bold"/>
                          <a:cs typeface="Poppins Bold"/>
                          <a:sym typeface="Poppins Bold"/>
                        </a:rPr>
                        <a:t>5</a:t>
                      </a:r>
                      <a:endParaRPr lang="en-US" sz="1100"/>
                    </a:p>
                  </a:txBody>
                  <a:tcPr marL="57150" marR="57150" marT="57150" marB="57150" anchor="t">
                    <a:lnL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80000"/>
                      </a:srgbClr>
                    </a:solidFill>
                  </a:tcPr>
                </a:tc>
              </a:tr>
              <a:tr h="1572528">
                <a:tc>
                  <a:txBody>
                    <a:bodyPr anchor="t" rtlCol="false"/>
                    <a:lstStyle/>
                    <a:p>
                      <a:pPr algn="l" marL="0" indent="0" lvl="0">
                        <a:lnSpc>
                          <a:spcPts val="2939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b="true" sz="2099">
                          <a:solidFill>
                            <a:srgbClr val="000000">
                              <a:alpha val="80000"/>
                            </a:srgbClr>
                          </a:solidFill>
                          <a:latin typeface="Poppins Bold"/>
                          <a:ea typeface="Poppins Bold"/>
                          <a:cs typeface="Poppins Bold"/>
                          <a:sym typeface="Poppins Bold"/>
                        </a:rPr>
                        <a:t>6</a:t>
                      </a:r>
                      <a:endParaRPr lang="en-US" sz="1100"/>
                    </a:p>
                  </a:txBody>
                  <a:tcPr marL="57150" marR="57150" marT="57150" marB="57150" anchor="t">
                    <a:lnL cmpd="sng" algn="ctr" cap="flat" w="0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80000"/>
                      </a:srgbClr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l" marL="0" indent="0" lvl="0">
                        <a:lnSpc>
                          <a:spcPts val="2939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b="true" sz="2099">
                          <a:solidFill>
                            <a:srgbClr val="000000">
                              <a:alpha val="80000"/>
                            </a:srgbClr>
                          </a:solidFill>
                          <a:latin typeface="Poppins Bold"/>
                          <a:ea typeface="Poppins Bold"/>
                          <a:cs typeface="Poppins Bold"/>
                          <a:sym typeface="Poppins Bold"/>
                        </a:rPr>
                        <a:t>7</a:t>
                      </a:r>
                      <a:endParaRPr lang="en-US" sz="1100"/>
                    </a:p>
                  </a:txBody>
                  <a:tcPr marL="57150" marR="57150" marT="57150" marB="57150" anchor="t">
                    <a:lnL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80000"/>
                      </a:srgbClr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l" marL="0" indent="0" lvl="0">
                        <a:lnSpc>
                          <a:spcPts val="2939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b="true" sz="2099">
                          <a:solidFill>
                            <a:srgbClr val="000000">
                              <a:alpha val="80000"/>
                            </a:srgbClr>
                          </a:solidFill>
                          <a:latin typeface="Poppins Bold"/>
                          <a:ea typeface="Poppins Bold"/>
                          <a:cs typeface="Poppins Bold"/>
                          <a:sym typeface="Poppins Bold"/>
                        </a:rPr>
                        <a:t>8</a:t>
                      </a:r>
                      <a:endParaRPr lang="en-US" sz="1100"/>
                    </a:p>
                  </a:txBody>
                  <a:tcPr marL="57150" marR="57150" marT="57150" marB="57150" anchor="t">
                    <a:lnL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80000"/>
                      </a:srgbClr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l" marL="0" indent="0" lvl="0">
                        <a:lnSpc>
                          <a:spcPts val="2939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b="true" sz="2099">
                          <a:solidFill>
                            <a:srgbClr val="000000">
                              <a:alpha val="80000"/>
                            </a:srgbClr>
                          </a:solidFill>
                          <a:latin typeface="Poppins Bold"/>
                          <a:ea typeface="Poppins Bold"/>
                          <a:cs typeface="Poppins Bold"/>
                          <a:sym typeface="Poppins Bold"/>
                        </a:rPr>
                        <a:t>9</a:t>
                      </a:r>
                      <a:endParaRPr lang="en-US" sz="1100"/>
                    </a:p>
                  </a:txBody>
                  <a:tcPr marL="57150" marR="57150" marT="57150" marB="57150" anchor="t">
                    <a:lnL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80000"/>
                      </a:srgbClr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l" marL="0" indent="0" lvl="0">
                        <a:lnSpc>
                          <a:spcPts val="2939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b="true" sz="2099">
                          <a:solidFill>
                            <a:srgbClr val="000000">
                              <a:alpha val="80000"/>
                            </a:srgbClr>
                          </a:solidFill>
                          <a:latin typeface="Poppins Bold"/>
                          <a:ea typeface="Poppins Bold"/>
                          <a:cs typeface="Poppins Bold"/>
                          <a:sym typeface="Poppins Bold"/>
                        </a:rPr>
                        <a:t>10</a:t>
                      </a:r>
                      <a:endParaRPr lang="en-US" sz="1100"/>
                    </a:p>
                  </a:txBody>
                  <a:tcPr marL="57150" marR="57150" marT="57150" marB="57150" anchor="t">
                    <a:lnL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80000"/>
                      </a:srgbClr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l" marL="0" indent="0" lvl="0">
                        <a:lnSpc>
                          <a:spcPts val="2939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b="true" sz="2099">
                          <a:solidFill>
                            <a:srgbClr val="0E4759">
                              <a:alpha val="80000"/>
                            </a:srgbClr>
                          </a:solidFill>
                          <a:latin typeface="Poppins Bold"/>
                          <a:ea typeface="Poppins Bold"/>
                          <a:cs typeface="Poppins Bold"/>
                          <a:sym typeface="Poppins Bold"/>
                        </a:rPr>
                        <a:t>11</a:t>
                      </a:r>
                      <a:endParaRPr lang="en-US" sz="1100"/>
                    </a:p>
                  </a:txBody>
                  <a:tcPr marL="57150" marR="57150" marT="57150" marB="57150" anchor="t">
                    <a:lnL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80000"/>
                      </a:srgbClr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l" marL="0" indent="0" lvl="0">
                        <a:lnSpc>
                          <a:spcPts val="2939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b="true" sz="2099">
                          <a:solidFill>
                            <a:srgbClr val="FF5757">
                              <a:alpha val="80000"/>
                            </a:srgbClr>
                          </a:solidFill>
                          <a:latin typeface="Poppins Bold"/>
                          <a:ea typeface="Poppins Bold"/>
                          <a:cs typeface="Poppins Bold"/>
                          <a:sym typeface="Poppins Bold"/>
                        </a:rPr>
                        <a:t>12</a:t>
                      </a:r>
                      <a:endParaRPr lang="en-US" sz="1100"/>
                    </a:p>
                  </a:txBody>
                  <a:tcPr marL="57150" marR="57150" marT="57150" marB="57150" anchor="t">
                    <a:lnL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80000"/>
                      </a:srgbClr>
                    </a:solidFill>
                  </a:tcPr>
                </a:tc>
              </a:tr>
              <a:tr h="1572528">
                <a:tc>
                  <a:txBody>
                    <a:bodyPr anchor="t" rtlCol="false"/>
                    <a:lstStyle/>
                    <a:p>
                      <a:pPr algn="l" marL="0" indent="0" lvl="0">
                        <a:lnSpc>
                          <a:spcPts val="2939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b="true" sz="2099">
                          <a:solidFill>
                            <a:srgbClr val="D13817">
                              <a:alpha val="80000"/>
                            </a:srgbClr>
                          </a:solidFill>
                          <a:latin typeface="Poppins Bold"/>
                          <a:ea typeface="Poppins Bold"/>
                          <a:cs typeface="Poppins Bold"/>
                          <a:sym typeface="Poppins Bold"/>
                        </a:rPr>
                        <a:t>13</a:t>
                      </a:r>
                      <a:endParaRPr lang="en-US" sz="1100"/>
                    </a:p>
                  </a:txBody>
                  <a:tcPr marL="57150" marR="57150" marT="57150" marB="57150" anchor="t">
                    <a:lnL cmpd="sng" algn="ctr" cap="flat" w="0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80000"/>
                      </a:srgbClr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l" marL="0" indent="0" lvl="0">
                        <a:lnSpc>
                          <a:spcPts val="2939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b="true" sz="2099">
                          <a:solidFill>
                            <a:srgbClr val="000000">
                              <a:alpha val="80000"/>
                            </a:srgbClr>
                          </a:solidFill>
                          <a:latin typeface="Poppins Bold"/>
                          <a:ea typeface="Poppins Bold"/>
                          <a:cs typeface="Poppins Bold"/>
                          <a:sym typeface="Poppins Bold"/>
                        </a:rPr>
                        <a:t>14</a:t>
                      </a:r>
                      <a:endParaRPr lang="en-US" sz="1100"/>
                    </a:p>
                  </a:txBody>
                  <a:tcPr marL="57150" marR="57150" marT="57150" marB="57150" anchor="t">
                    <a:lnL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80000"/>
                      </a:srgbClr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l" marL="0" indent="0" lvl="0">
                        <a:lnSpc>
                          <a:spcPts val="2939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b="true" sz="2099">
                          <a:solidFill>
                            <a:srgbClr val="000000">
                              <a:alpha val="80000"/>
                            </a:srgbClr>
                          </a:solidFill>
                          <a:latin typeface="Poppins Bold"/>
                          <a:ea typeface="Poppins Bold"/>
                          <a:cs typeface="Poppins Bold"/>
                          <a:sym typeface="Poppins Bold"/>
                        </a:rPr>
                        <a:t>15</a:t>
                      </a:r>
                      <a:endParaRPr lang="en-US" sz="1100"/>
                    </a:p>
                  </a:txBody>
                  <a:tcPr marL="57150" marR="57150" marT="57150" marB="57150" anchor="t">
                    <a:lnL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80000"/>
                      </a:srgbClr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l" marL="0" indent="0" lvl="0">
                        <a:lnSpc>
                          <a:spcPts val="2939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b="true" sz="2099">
                          <a:solidFill>
                            <a:srgbClr val="000000">
                              <a:alpha val="80000"/>
                            </a:srgbClr>
                          </a:solidFill>
                          <a:latin typeface="Poppins Bold"/>
                          <a:ea typeface="Poppins Bold"/>
                          <a:cs typeface="Poppins Bold"/>
                          <a:sym typeface="Poppins Bold"/>
                        </a:rPr>
                        <a:t>16</a:t>
                      </a:r>
                      <a:endParaRPr lang="en-US" sz="1100"/>
                    </a:p>
                  </a:txBody>
                  <a:tcPr marL="57150" marR="57150" marT="57150" marB="57150" anchor="t">
                    <a:lnL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80000"/>
                      </a:srgbClr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l" marL="0" indent="0" lvl="0">
                        <a:lnSpc>
                          <a:spcPts val="2939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b="true" sz="2099">
                          <a:solidFill>
                            <a:srgbClr val="000000">
                              <a:alpha val="80000"/>
                            </a:srgbClr>
                          </a:solidFill>
                          <a:latin typeface="Poppins Bold"/>
                          <a:ea typeface="Poppins Bold"/>
                          <a:cs typeface="Poppins Bold"/>
                          <a:sym typeface="Poppins Bold"/>
                        </a:rPr>
                        <a:t>17</a:t>
                      </a:r>
                      <a:endParaRPr lang="en-US" sz="1100"/>
                    </a:p>
                  </a:txBody>
                  <a:tcPr marL="57150" marR="57150" marT="57150" marB="57150" anchor="t">
                    <a:lnL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80000"/>
                      </a:srgbClr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l" marL="0" indent="0" lvl="0">
                        <a:lnSpc>
                          <a:spcPts val="2939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b="true" sz="2099">
                          <a:solidFill>
                            <a:srgbClr val="0E4759">
                              <a:alpha val="80000"/>
                            </a:srgbClr>
                          </a:solidFill>
                          <a:latin typeface="Poppins Bold"/>
                          <a:ea typeface="Poppins Bold"/>
                          <a:cs typeface="Poppins Bold"/>
                          <a:sym typeface="Poppins Bold"/>
                        </a:rPr>
                        <a:t>18</a:t>
                      </a:r>
                      <a:endParaRPr lang="en-US" sz="1100"/>
                    </a:p>
                  </a:txBody>
                  <a:tcPr marL="57150" marR="57150" marT="57150" marB="57150" anchor="t">
                    <a:lnL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80000"/>
                      </a:srgbClr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l" marL="0" indent="0" lvl="0">
                        <a:lnSpc>
                          <a:spcPts val="2939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b="true" sz="2099">
                          <a:solidFill>
                            <a:srgbClr val="FF5757">
                              <a:alpha val="80000"/>
                            </a:srgbClr>
                          </a:solidFill>
                          <a:latin typeface="Poppins Bold"/>
                          <a:ea typeface="Poppins Bold"/>
                          <a:cs typeface="Poppins Bold"/>
                          <a:sym typeface="Poppins Bold"/>
                        </a:rPr>
                        <a:t>19</a:t>
                      </a:r>
                      <a:endParaRPr lang="en-US" sz="1100"/>
                    </a:p>
                  </a:txBody>
                  <a:tcPr marL="57150" marR="57150" marT="57150" marB="57150" anchor="t">
                    <a:lnL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80000"/>
                      </a:srgbClr>
                    </a:solidFill>
                  </a:tcPr>
                </a:tc>
              </a:tr>
              <a:tr h="1495153">
                <a:tc>
                  <a:txBody>
                    <a:bodyPr anchor="t" rtlCol="false"/>
                    <a:lstStyle/>
                    <a:p>
                      <a:pPr algn="l" marL="0" indent="0" lvl="0">
                        <a:lnSpc>
                          <a:spcPts val="2939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b="true" sz="2099">
                          <a:solidFill>
                            <a:srgbClr val="000000">
                              <a:alpha val="80000"/>
                            </a:srgbClr>
                          </a:solidFill>
                          <a:latin typeface="Poppins Bold"/>
                          <a:ea typeface="Poppins Bold"/>
                          <a:cs typeface="Poppins Bold"/>
                          <a:sym typeface="Poppins Bold"/>
                        </a:rPr>
                        <a:t>20</a:t>
                      </a:r>
                      <a:endParaRPr lang="en-US" sz="1100"/>
                    </a:p>
                  </a:txBody>
                  <a:tcPr marL="57150" marR="57150" marT="57150" marB="57150" anchor="t">
                    <a:lnL cmpd="sng" algn="ctr" cap="flat" w="0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80000"/>
                      </a:srgbClr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l" marL="0" indent="0" lvl="0">
                        <a:lnSpc>
                          <a:spcPts val="2939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b="true" sz="2099">
                          <a:solidFill>
                            <a:srgbClr val="000000">
                              <a:alpha val="80000"/>
                            </a:srgbClr>
                          </a:solidFill>
                          <a:latin typeface="Poppins Bold"/>
                          <a:ea typeface="Poppins Bold"/>
                          <a:cs typeface="Poppins Bold"/>
                          <a:sym typeface="Poppins Bold"/>
                        </a:rPr>
                        <a:t>21</a:t>
                      </a:r>
                      <a:endParaRPr lang="en-US" sz="1100"/>
                    </a:p>
                  </a:txBody>
                  <a:tcPr marL="57150" marR="57150" marT="57150" marB="57150" anchor="t">
                    <a:lnL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80000"/>
                      </a:srgbClr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l" marL="0" indent="0" lvl="0">
                        <a:lnSpc>
                          <a:spcPts val="2939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b="true" sz="2099">
                          <a:solidFill>
                            <a:srgbClr val="000000">
                              <a:alpha val="80000"/>
                            </a:srgbClr>
                          </a:solidFill>
                          <a:latin typeface="Poppins Bold"/>
                          <a:ea typeface="Poppins Bold"/>
                          <a:cs typeface="Poppins Bold"/>
                          <a:sym typeface="Poppins Bold"/>
                        </a:rPr>
                        <a:t>22</a:t>
                      </a:r>
                      <a:endParaRPr lang="en-US" sz="1100"/>
                    </a:p>
                  </a:txBody>
                  <a:tcPr marL="57150" marR="57150" marT="57150" marB="57150" anchor="t">
                    <a:lnL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80000"/>
                      </a:srgbClr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l" marL="0" indent="0" lvl="0">
                        <a:lnSpc>
                          <a:spcPts val="2939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b="true" sz="2099">
                          <a:solidFill>
                            <a:srgbClr val="000000">
                              <a:alpha val="80000"/>
                            </a:srgbClr>
                          </a:solidFill>
                          <a:latin typeface="Poppins Bold"/>
                          <a:ea typeface="Poppins Bold"/>
                          <a:cs typeface="Poppins Bold"/>
                          <a:sym typeface="Poppins Bold"/>
                        </a:rPr>
                        <a:t>23</a:t>
                      </a:r>
                      <a:endParaRPr lang="en-US" sz="1100"/>
                    </a:p>
                  </a:txBody>
                  <a:tcPr marL="57150" marR="57150" marT="57150" marB="57150" anchor="t">
                    <a:lnL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80000"/>
                      </a:srgbClr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l" marL="0" indent="0" lvl="0">
                        <a:lnSpc>
                          <a:spcPts val="2939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b="true" sz="2099">
                          <a:solidFill>
                            <a:srgbClr val="000000">
                              <a:alpha val="80000"/>
                            </a:srgbClr>
                          </a:solidFill>
                          <a:latin typeface="Poppins Bold"/>
                          <a:ea typeface="Poppins Bold"/>
                          <a:cs typeface="Poppins Bold"/>
                          <a:sym typeface="Poppins Bold"/>
                        </a:rPr>
                        <a:t>24</a:t>
                      </a:r>
                      <a:endParaRPr lang="en-US" sz="1100"/>
                    </a:p>
                  </a:txBody>
                  <a:tcPr marL="57150" marR="57150" marT="57150" marB="57150" anchor="t">
                    <a:lnL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80000"/>
                      </a:srgbClr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l" marL="0" indent="0" lvl="0">
                        <a:lnSpc>
                          <a:spcPts val="2939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b="true" sz="2099">
                          <a:solidFill>
                            <a:srgbClr val="0E4759">
                              <a:alpha val="80000"/>
                            </a:srgbClr>
                          </a:solidFill>
                          <a:latin typeface="Poppins Bold"/>
                          <a:ea typeface="Poppins Bold"/>
                          <a:cs typeface="Poppins Bold"/>
                          <a:sym typeface="Poppins Bold"/>
                        </a:rPr>
                        <a:t>25</a:t>
                      </a:r>
                      <a:endParaRPr lang="en-US" sz="1100"/>
                    </a:p>
                  </a:txBody>
                  <a:tcPr marL="57150" marR="57150" marT="57150" marB="57150" anchor="t">
                    <a:lnL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80000"/>
                      </a:srgbClr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l" marL="0" indent="0" lvl="0">
                        <a:lnSpc>
                          <a:spcPts val="2939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b="true" sz="2099">
                          <a:solidFill>
                            <a:srgbClr val="FF5757">
                              <a:alpha val="80000"/>
                            </a:srgbClr>
                          </a:solidFill>
                          <a:latin typeface="Poppins Bold"/>
                          <a:ea typeface="Poppins Bold"/>
                          <a:cs typeface="Poppins Bold"/>
                          <a:sym typeface="Poppins Bold"/>
                        </a:rPr>
                        <a:t>26</a:t>
                      </a:r>
                      <a:endParaRPr lang="en-US" sz="1100"/>
                    </a:p>
                  </a:txBody>
                  <a:tcPr marL="57150" marR="57150" marT="57150" marB="57150" anchor="t">
                    <a:lnL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80000"/>
                      </a:srgbClr>
                    </a:solidFill>
                  </a:tcPr>
                </a:tc>
              </a:tr>
              <a:tr h="1633783"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2939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b="true" sz="2099">
                          <a:solidFill>
                            <a:srgbClr val="000000">
                              <a:alpha val="80000"/>
                            </a:srgbClr>
                          </a:solidFill>
                          <a:latin typeface="Poppins Bold"/>
                          <a:ea typeface="Poppins Bold"/>
                          <a:cs typeface="Poppins Bold"/>
                          <a:sym typeface="Poppins Bold"/>
                        </a:rPr>
                        <a:t>27</a:t>
                      </a:r>
                      <a:endParaRPr lang="en-US" sz="1100"/>
                    </a:p>
                  </a:txBody>
                  <a:tcPr marL="57150" marR="57150" marT="57150" marB="57150" anchor="t">
                    <a:lnL cmpd="sng" algn="ctr" cap="flat" w="0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80000"/>
                      </a:srgbClr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2939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b="true" sz="2099">
                          <a:solidFill>
                            <a:srgbClr val="000000">
                              <a:alpha val="80000"/>
                            </a:srgbClr>
                          </a:solidFill>
                          <a:latin typeface="Poppins Bold"/>
                          <a:ea typeface="Poppins Bold"/>
                          <a:cs typeface="Poppins Bold"/>
                          <a:sym typeface="Poppins Bold"/>
                        </a:rPr>
                        <a:t>28</a:t>
                      </a:r>
                      <a:endParaRPr lang="en-US" sz="1100"/>
                    </a:p>
                  </a:txBody>
                  <a:tcPr marL="57150" marR="57150" marT="57150" marB="57150" anchor="t">
                    <a:lnL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80000"/>
                      </a:srgbClr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2939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b="true" sz="2099">
                          <a:solidFill>
                            <a:srgbClr val="000000">
                              <a:alpha val="80000"/>
                            </a:srgbClr>
                          </a:solidFill>
                          <a:latin typeface="Poppins Bold"/>
                          <a:ea typeface="Poppins Bold"/>
                          <a:cs typeface="Poppins Bold"/>
                          <a:sym typeface="Poppins Bold"/>
                        </a:rPr>
                        <a:t>29</a:t>
                      </a:r>
                      <a:endParaRPr lang="en-US" sz="1100"/>
                    </a:p>
                  </a:txBody>
                  <a:tcPr marL="57150" marR="57150" marT="57150" marB="57150" anchor="t">
                    <a:lnL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80000"/>
                      </a:srgbClr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2939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b="true" sz="2099">
                          <a:solidFill>
                            <a:srgbClr val="000000">
                              <a:alpha val="80000"/>
                            </a:srgbClr>
                          </a:solidFill>
                          <a:latin typeface="Poppins Bold"/>
                          <a:ea typeface="Poppins Bold"/>
                          <a:cs typeface="Poppins Bold"/>
                          <a:sym typeface="Poppins Bold"/>
                        </a:rPr>
                        <a:t>30</a:t>
                      </a:r>
                      <a:endParaRPr lang="en-US" sz="1100"/>
                    </a:p>
                  </a:txBody>
                  <a:tcPr marL="57150" marR="57150" marT="57150" marB="57150" anchor="t">
                    <a:lnL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80000"/>
                      </a:srgbClr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2939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b="true" sz="2099">
                          <a:solidFill>
                            <a:srgbClr val="000000">
                              <a:alpha val="80000"/>
                            </a:srgbClr>
                          </a:solidFill>
                          <a:latin typeface="Poppins Bold"/>
                          <a:ea typeface="Poppins Bold"/>
                          <a:cs typeface="Poppins Bold"/>
                          <a:sym typeface="Poppins Bold"/>
                        </a:rPr>
                        <a:t>31</a:t>
                      </a:r>
                      <a:endParaRPr lang="en-US" sz="1100"/>
                    </a:p>
                  </a:txBody>
                  <a:tcPr marL="57150" marR="57150" marT="57150" marB="57150" anchor="t">
                    <a:lnL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80000"/>
                      </a:srgbClr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2939"/>
                        </a:lnSpc>
                        <a:spcBef>
                          <a:spcPct val="0"/>
                        </a:spcBef>
                        <a:defRPr/>
                      </a:pPr>
                      <a:endParaRPr lang="en-US" sz="1100"/>
                    </a:p>
                  </a:txBody>
                  <a:tcPr marL="57150" marR="57150" marT="57150" marB="57150" anchor="t">
                    <a:lnL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80000"/>
                      </a:srgbClr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l" marL="0" indent="0" lvl="0">
                        <a:lnSpc>
                          <a:spcPts val="2939"/>
                        </a:lnSpc>
                        <a:spcBef>
                          <a:spcPct val="0"/>
                        </a:spcBef>
                        <a:defRPr/>
                      </a:pPr>
                      <a:endParaRPr lang="en-US" sz="1100"/>
                    </a:p>
                  </a:txBody>
                  <a:tcPr marL="57150" marR="57150" marT="57150" marB="57150" anchor="t">
                    <a:lnL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80000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name="AutoShape 4" id="4"/>
          <p:cNvSpPr/>
          <p:nvPr/>
        </p:nvSpPr>
        <p:spPr>
          <a:xfrm>
            <a:off x="7441459" y="5987799"/>
            <a:ext cx="946056" cy="0"/>
          </a:xfrm>
          <a:prstGeom prst="line">
            <a:avLst/>
          </a:prstGeom>
          <a:ln cap="flat" w="19050">
            <a:solidFill>
              <a:srgbClr val="000000">
                <a:alpha val="47843"/>
              </a:srgbClr>
            </a:solidFill>
            <a:prstDash val="sysDot"/>
            <a:headEnd type="none" len="sm" w="sm"/>
            <a:tailEnd type="none" len="sm" w="sm"/>
          </a:ln>
        </p:spPr>
      </p:sp>
      <p:grpSp>
        <p:nvGrpSpPr>
          <p:cNvPr name="Group 5" id="5"/>
          <p:cNvGrpSpPr/>
          <p:nvPr/>
        </p:nvGrpSpPr>
        <p:grpSpPr>
          <a:xfrm rot="0">
            <a:off x="2613155" y="-299263"/>
            <a:ext cx="3794335" cy="1086990"/>
            <a:chOff x="0" y="0"/>
            <a:chExt cx="999331" cy="286285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999331" cy="286285"/>
            </a:xfrm>
            <a:custGeom>
              <a:avLst/>
              <a:gdLst/>
              <a:ahLst/>
              <a:cxnLst/>
              <a:rect r="r" b="b" t="t" l="l"/>
              <a:pathLst>
                <a:path h="286285" w="999331">
                  <a:moveTo>
                    <a:pt x="104060" y="0"/>
                  </a:moveTo>
                  <a:lnTo>
                    <a:pt x="895271" y="0"/>
                  </a:lnTo>
                  <a:cubicBezTo>
                    <a:pt x="952742" y="0"/>
                    <a:pt x="999331" y="46589"/>
                    <a:pt x="999331" y="104060"/>
                  </a:cubicBezTo>
                  <a:lnTo>
                    <a:pt x="999331" y="182226"/>
                  </a:lnTo>
                  <a:cubicBezTo>
                    <a:pt x="999331" y="239696"/>
                    <a:pt x="952742" y="286285"/>
                    <a:pt x="895271" y="286285"/>
                  </a:cubicBezTo>
                  <a:lnTo>
                    <a:pt x="104060" y="286285"/>
                  </a:lnTo>
                  <a:cubicBezTo>
                    <a:pt x="76461" y="286285"/>
                    <a:pt x="49993" y="275322"/>
                    <a:pt x="30478" y="255807"/>
                  </a:cubicBezTo>
                  <a:cubicBezTo>
                    <a:pt x="10963" y="236292"/>
                    <a:pt x="0" y="209824"/>
                    <a:pt x="0" y="182226"/>
                  </a:cubicBezTo>
                  <a:lnTo>
                    <a:pt x="0" y="104060"/>
                  </a:lnTo>
                  <a:cubicBezTo>
                    <a:pt x="0" y="46589"/>
                    <a:pt x="46589" y="0"/>
                    <a:pt x="104060" y="0"/>
                  </a:cubicBezTo>
                  <a:close/>
                </a:path>
              </a:pathLst>
            </a:custGeom>
            <a:solidFill>
              <a:srgbClr val="F1CED8">
                <a:alpha val="56863"/>
              </a:srgbClr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-114300"/>
              <a:ext cx="999331" cy="40058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497"/>
                </a:lnSpc>
              </a:pPr>
            </a:p>
          </p:txBody>
        </p:sp>
      </p:grpSp>
      <p:sp>
        <p:nvSpPr>
          <p:cNvPr name="AutoShape 8" id="8"/>
          <p:cNvSpPr/>
          <p:nvPr/>
        </p:nvSpPr>
        <p:spPr>
          <a:xfrm>
            <a:off x="8767768" y="6151605"/>
            <a:ext cx="946056" cy="0"/>
          </a:xfrm>
          <a:prstGeom prst="line">
            <a:avLst/>
          </a:prstGeom>
          <a:ln cap="flat" w="19050">
            <a:solidFill>
              <a:srgbClr val="000000">
                <a:alpha val="47843"/>
              </a:srgbClr>
            </a:solidFill>
            <a:prstDash val="sysDot"/>
            <a:headEnd type="none" len="sm" w="sm"/>
            <a:tailEnd type="none" len="sm" w="sm"/>
          </a:ln>
        </p:spPr>
      </p:sp>
      <p:sp>
        <p:nvSpPr>
          <p:cNvPr name="AutoShape 9" id="9"/>
          <p:cNvSpPr/>
          <p:nvPr/>
        </p:nvSpPr>
        <p:spPr>
          <a:xfrm>
            <a:off x="4676476" y="4413837"/>
            <a:ext cx="946056" cy="0"/>
          </a:xfrm>
          <a:prstGeom prst="line">
            <a:avLst/>
          </a:prstGeom>
          <a:ln cap="flat" w="19050">
            <a:solidFill>
              <a:srgbClr val="000000">
                <a:alpha val="47843"/>
              </a:srgbClr>
            </a:solidFill>
            <a:prstDash val="sysDot"/>
            <a:headEnd type="none" len="sm" w="sm"/>
            <a:tailEnd type="none" len="sm" w="sm"/>
          </a:ln>
        </p:spPr>
      </p:sp>
      <p:sp>
        <p:nvSpPr>
          <p:cNvPr name="AutoShape 10" id="10"/>
          <p:cNvSpPr/>
          <p:nvPr/>
        </p:nvSpPr>
        <p:spPr>
          <a:xfrm>
            <a:off x="8767768" y="3166491"/>
            <a:ext cx="946056" cy="0"/>
          </a:xfrm>
          <a:prstGeom prst="line">
            <a:avLst/>
          </a:prstGeom>
          <a:ln cap="flat" w="19050">
            <a:solidFill>
              <a:srgbClr val="000000">
                <a:alpha val="47843"/>
              </a:srgbClr>
            </a:solidFill>
            <a:prstDash val="sysDot"/>
            <a:headEnd type="none" len="sm" w="sm"/>
            <a:tailEnd type="none" len="sm" w="sm"/>
          </a:ln>
        </p:spPr>
      </p:sp>
      <p:sp>
        <p:nvSpPr>
          <p:cNvPr name="AutoShape 11" id="11"/>
          <p:cNvSpPr/>
          <p:nvPr/>
        </p:nvSpPr>
        <p:spPr>
          <a:xfrm>
            <a:off x="7387558" y="3137916"/>
            <a:ext cx="946056" cy="0"/>
          </a:xfrm>
          <a:prstGeom prst="line">
            <a:avLst/>
          </a:prstGeom>
          <a:ln cap="flat" w="19050">
            <a:solidFill>
              <a:srgbClr val="000000">
                <a:alpha val="47843"/>
              </a:srgbClr>
            </a:solidFill>
            <a:prstDash val="sysDot"/>
            <a:headEnd type="none" len="sm" w="sm"/>
            <a:tailEnd type="none" len="sm" w="sm"/>
          </a:ln>
        </p:spPr>
      </p:sp>
      <p:sp>
        <p:nvSpPr>
          <p:cNvPr name="AutoShape 12" id="12"/>
          <p:cNvSpPr/>
          <p:nvPr/>
        </p:nvSpPr>
        <p:spPr>
          <a:xfrm>
            <a:off x="566089" y="7519897"/>
            <a:ext cx="946056" cy="0"/>
          </a:xfrm>
          <a:prstGeom prst="line">
            <a:avLst/>
          </a:prstGeom>
          <a:ln cap="flat" w="19050">
            <a:solidFill>
              <a:srgbClr val="000000">
                <a:alpha val="47843"/>
              </a:srgbClr>
            </a:solidFill>
            <a:prstDash val="sysDot"/>
            <a:headEnd type="none" len="sm" w="sm"/>
            <a:tailEnd type="none" len="sm" w="sm"/>
          </a:ln>
        </p:spPr>
      </p:sp>
      <p:sp>
        <p:nvSpPr>
          <p:cNvPr name="AutoShape 13" id="13"/>
          <p:cNvSpPr/>
          <p:nvPr/>
        </p:nvSpPr>
        <p:spPr>
          <a:xfrm>
            <a:off x="6032974" y="3156966"/>
            <a:ext cx="946056" cy="0"/>
          </a:xfrm>
          <a:prstGeom prst="line">
            <a:avLst/>
          </a:prstGeom>
          <a:ln cap="flat" w="19050">
            <a:solidFill>
              <a:srgbClr val="000000">
                <a:alpha val="47843"/>
              </a:srgbClr>
            </a:solidFill>
            <a:prstDash val="sysDot"/>
            <a:headEnd type="none" len="sm" w="sm"/>
            <a:tailEnd type="none" len="sm" w="sm"/>
          </a:ln>
        </p:spPr>
      </p:sp>
      <p:sp>
        <p:nvSpPr>
          <p:cNvPr name="TextBox 14" id="14"/>
          <p:cNvSpPr txBox="true"/>
          <p:nvPr/>
        </p:nvSpPr>
        <p:spPr>
          <a:xfrm rot="0">
            <a:off x="4507127" y="2301748"/>
            <a:ext cx="1284755" cy="6606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907"/>
              </a:lnSpc>
            </a:pPr>
            <a:r>
              <a:rPr lang="en-US" b="true" sz="1799" spc="127">
                <a:solidFill>
                  <a:srgbClr val="D13817"/>
                </a:solidFill>
                <a:latin typeface="セザンヌ Medium"/>
                <a:ea typeface="セザンヌ Medium"/>
                <a:cs typeface="セザンヌ Medium"/>
                <a:sym typeface="セザンヌ Medium"/>
              </a:rPr>
              <a:t>商業</a:t>
            </a:r>
          </a:p>
          <a:p>
            <a:pPr algn="ctr" marL="0" indent="0" lvl="0">
              <a:lnSpc>
                <a:spcPts val="1907"/>
              </a:lnSpc>
              <a:spcBef>
                <a:spcPct val="0"/>
              </a:spcBef>
            </a:pPr>
            <a:r>
              <a:rPr lang="en-US" b="true" sz="1799" spc="127">
                <a:solidFill>
                  <a:srgbClr val="D13817"/>
                </a:solidFill>
                <a:latin typeface="セザンヌ Medium"/>
                <a:ea typeface="セザンヌ Medium"/>
                <a:cs typeface="セザンヌ Medium"/>
                <a:sym typeface="セザンヌ Medium"/>
              </a:rPr>
              <a:t>休館日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8662612" y="1408515"/>
            <a:ext cx="1191375" cy="4413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499"/>
              </a:lnSpc>
              <a:spcBef>
                <a:spcPct val="0"/>
              </a:spcBef>
            </a:pPr>
            <a:r>
              <a:rPr lang="en-US" sz="2499" spc="177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Sun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7178799" y="1408515"/>
            <a:ext cx="1191375" cy="4413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499"/>
              </a:lnSpc>
              <a:spcBef>
                <a:spcPct val="0"/>
              </a:spcBef>
            </a:pPr>
            <a:r>
              <a:rPr lang="en-US" sz="2499" spc="177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Sat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5795125" y="1408515"/>
            <a:ext cx="1191375" cy="4413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499"/>
              </a:lnSpc>
              <a:spcBef>
                <a:spcPct val="0"/>
              </a:spcBef>
            </a:pPr>
            <a:r>
              <a:rPr lang="en-US" sz="2499" spc="177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Fri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4499999" y="1408515"/>
            <a:ext cx="1191375" cy="4413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499"/>
              </a:lnSpc>
              <a:spcBef>
                <a:spcPct val="0"/>
              </a:spcBef>
            </a:pPr>
            <a:r>
              <a:rPr lang="en-US" sz="2499" spc="177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Thu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3118124" y="1408515"/>
            <a:ext cx="1191375" cy="4413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499"/>
              </a:lnSpc>
              <a:spcBef>
                <a:spcPct val="0"/>
              </a:spcBef>
            </a:pPr>
            <a:r>
              <a:rPr lang="en-US" sz="2499" spc="177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Wed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1793964" y="1408515"/>
            <a:ext cx="1191375" cy="4413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499"/>
              </a:lnSpc>
              <a:spcBef>
                <a:spcPct val="0"/>
              </a:spcBef>
            </a:pPr>
            <a:r>
              <a:rPr lang="en-US" sz="2499" spc="177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Tue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433012" y="1408515"/>
            <a:ext cx="1191375" cy="4413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499"/>
              </a:lnSpc>
              <a:spcBef>
                <a:spcPct val="0"/>
              </a:spcBef>
            </a:pPr>
            <a:r>
              <a:rPr lang="en-US" sz="2499" spc="177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Mon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1182482" y="350914"/>
            <a:ext cx="1396381" cy="48386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780"/>
              </a:lnSpc>
            </a:pPr>
            <a:r>
              <a:rPr lang="en-US" sz="2700" spc="402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2025</a:t>
            </a:r>
          </a:p>
        </p:txBody>
      </p:sp>
      <p:sp>
        <p:nvSpPr>
          <p:cNvPr name="TextBox 23" id="23"/>
          <p:cNvSpPr txBox="true"/>
          <p:nvPr/>
        </p:nvSpPr>
        <p:spPr>
          <a:xfrm rot="0">
            <a:off x="4596335" y="3876802"/>
            <a:ext cx="1106338" cy="47078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378"/>
              </a:lnSpc>
            </a:pPr>
            <a:r>
              <a:rPr lang="en-US" sz="1300" spc="92" u="sng">
                <a:solidFill>
                  <a:srgbClr val="000000"/>
                </a:solidFill>
                <a:latin typeface="セザンヌ Medium"/>
                <a:ea typeface="セザンヌ Medium"/>
                <a:cs typeface="セザンヌ Medium"/>
                <a:sym typeface="セザンヌ Medium"/>
                <a:hlinkClick r:id="rId3" tooltip="https://www.shinmai-mediagarden.jp/event/6364.html"/>
              </a:rPr>
              <a:t>唐木さち花の教室</a:t>
            </a:r>
          </a:p>
        </p:txBody>
      </p:sp>
      <p:sp>
        <p:nvSpPr>
          <p:cNvPr name="TextBox 24" id="24"/>
          <p:cNvSpPr txBox="true"/>
          <p:nvPr/>
        </p:nvSpPr>
        <p:spPr>
          <a:xfrm rot="0">
            <a:off x="8410395" y="5646499"/>
            <a:ext cx="1518162" cy="3505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590"/>
              </a:lnSpc>
            </a:pPr>
            <a:r>
              <a:rPr lang="en-US" sz="1500" spc="106" u="sng">
                <a:solidFill>
                  <a:srgbClr val="000000"/>
                </a:solidFill>
                <a:latin typeface="セザンヌ Medium"/>
                <a:ea typeface="セザンヌ Medium"/>
                <a:cs typeface="セザンヌ Medium"/>
                <a:sym typeface="セザンヌ Medium"/>
                <a:hlinkClick r:id="rId4" tooltip="https://www.instagram.com/teinoichi/?hl=ja"/>
              </a:rPr>
              <a:t>ていの市</a:t>
            </a:r>
          </a:p>
        </p:txBody>
      </p:sp>
      <p:sp>
        <p:nvSpPr>
          <p:cNvPr name="TextBox 25" id="25"/>
          <p:cNvSpPr txBox="true"/>
          <p:nvPr/>
        </p:nvSpPr>
        <p:spPr>
          <a:xfrm rot="0">
            <a:off x="7221451" y="3891201"/>
            <a:ext cx="1237208" cy="51311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497"/>
              </a:lnSpc>
            </a:pPr>
            <a:r>
              <a:rPr lang="en-US" b="true" sz="1412" spc="100">
                <a:solidFill>
                  <a:srgbClr val="000000"/>
                </a:solidFill>
                <a:latin typeface="セザンヌ Medium"/>
                <a:ea typeface="セザンヌ Medium"/>
                <a:cs typeface="セザンヌ Medium"/>
                <a:sym typeface="セザンヌ Medium"/>
              </a:rPr>
              <a:t>新築</a:t>
            </a:r>
          </a:p>
          <a:p>
            <a:pPr algn="ctr" marL="0" indent="0" lvl="0">
              <a:lnSpc>
                <a:spcPts val="1497"/>
              </a:lnSpc>
            </a:pPr>
            <a:r>
              <a:rPr lang="en-US" b="true" sz="1412" spc="100">
                <a:solidFill>
                  <a:srgbClr val="000000"/>
                </a:solidFill>
                <a:latin typeface="セザンヌ Medium"/>
                <a:ea typeface="セザンヌ Medium"/>
                <a:cs typeface="セザンヌ Medium"/>
                <a:sym typeface="セザンヌ Medium"/>
              </a:rPr>
              <a:t>そっくりさん</a:t>
            </a:r>
          </a:p>
        </p:txBody>
      </p:sp>
      <p:sp>
        <p:nvSpPr>
          <p:cNvPr name="TextBox 26" id="26"/>
          <p:cNvSpPr txBox="true"/>
          <p:nvPr/>
        </p:nvSpPr>
        <p:spPr>
          <a:xfrm rot="0">
            <a:off x="3210763" y="8715383"/>
            <a:ext cx="1185600" cy="31927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431"/>
              </a:lnSpc>
            </a:pPr>
            <a:r>
              <a:rPr lang="en-US" b="true" sz="1350" spc="95" u="sng">
                <a:solidFill>
                  <a:srgbClr val="000000"/>
                </a:solidFill>
                <a:latin typeface="セザンヌ Medium"/>
                <a:ea typeface="セザンヌ Medium"/>
                <a:cs typeface="セザンヌ Medium"/>
                <a:sym typeface="セザンヌ Medium"/>
                <a:hlinkClick r:id="rId5" tooltip="https://mgpress.jp/custom/%e5%9b%9b%e5%b7%9d%e4%b9%83%e8%8f%af%e3%80%80%e5%b1%b1%e6%9c%ac%e7%b5%8c%e4%b8%80%e3%80%80%e3%83%97%e3%83%ac%e3%83%9f%e3%82%a2%e3%83%a0%e6%96%99%e7%90%86%e6%95%99%e5%ae%a4%e3%81%ae%e3%81%94%e6%a1%88/"/>
              </a:rPr>
              <a:t>四川料理教室</a:t>
            </a:r>
          </a:p>
        </p:txBody>
      </p:sp>
      <p:sp>
        <p:nvSpPr>
          <p:cNvPr name="TextBox 27" id="27"/>
          <p:cNvSpPr txBox="true"/>
          <p:nvPr/>
        </p:nvSpPr>
        <p:spPr>
          <a:xfrm rot="0">
            <a:off x="7689037" y="1154989"/>
            <a:ext cx="2239519" cy="28686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 marL="0" indent="0" lvl="0">
              <a:lnSpc>
                <a:spcPts val="1529"/>
              </a:lnSpc>
              <a:spcBef>
                <a:spcPct val="0"/>
              </a:spcBef>
            </a:pPr>
            <a:r>
              <a:rPr lang="en-US" b="true" sz="1092" spc="77">
                <a:solidFill>
                  <a:srgbClr val="DFD1C7"/>
                </a:solidFill>
                <a:latin typeface="セザンヌ Medium"/>
                <a:ea typeface="セザンヌ Medium"/>
                <a:cs typeface="セザンヌ Medium"/>
                <a:sym typeface="セザンヌ Medium"/>
              </a:rPr>
              <a:t>（変更の場合修正し後日掲載）</a:t>
            </a:r>
          </a:p>
        </p:txBody>
      </p:sp>
      <p:sp>
        <p:nvSpPr>
          <p:cNvPr name="TextBox 28" id="28"/>
          <p:cNvSpPr txBox="true"/>
          <p:nvPr/>
        </p:nvSpPr>
        <p:spPr>
          <a:xfrm rot="0">
            <a:off x="5687625" y="361708"/>
            <a:ext cx="4153287" cy="6604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 marL="0" indent="0" lvl="0">
              <a:lnSpc>
                <a:spcPts val="3499"/>
              </a:lnSpc>
              <a:spcBef>
                <a:spcPct val="0"/>
              </a:spcBef>
            </a:pPr>
            <a:r>
              <a:rPr lang="en-US" b="true" sz="2499" spc="177">
                <a:solidFill>
                  <a:srgbClr val="DFD1C7"/>
                </a:solidFill>
                <a:latin typeface="セザンヌ Medium"/>
                <a:ea typeface="セザンヌ Medium"/>
                <a:cs typeface="セザンヌ Medium"/>
                <a:sym typeface="セザンヌ Medium"/>
              </a:rPr>
              <a:t>イベント予定</a:t>
            </a:r>
          </a:p>
        </p:txBody>
      </p:sp>
      <p:sp>
        <p:nvSpPr>
          <p:cNvPr name="TextBox 29" id="29"/>
          <p:cNvSpPr txBox="true"/>
          <p:nvPr/>
        </p:nvSpPr>
        <p:spPr>
          <a:xfrm rot="0">
            <a:off x="8688141" y="898283"/>
            <a:ext cx="1126343" cy="34719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 marL="0" indent="0" lvl="0">
              <a:lnSpc>
                <a:spcPts val="1827"/>
              </a:lnSpc>
              <a:spcBef>
                <a:spcPct val="0"/>
              </a:spcBef>
            </a:pPr>
            <a:r>
              <a:rPr lang="en-US" b="true" sz="1305" spc="92">
                <a:solidFill>
                  <a:srgbClr val="DFD1C7"/>
                </a:solidFill>
                <a:latin typeface="セザンヌ Medium"/>
                <a:ea typeface="セザンヌ Medium"/>
                <a:cs typeface="セザンヌ Medium"/>
                <a:sym typeface="セザンヌ Medium"/>
              </a:rPr>
              <a:t>12/29現在</a:t>
            </a:r>
          </a:p>
        </p:txBody>
      </p:sp>
      <p:sp>
        <p:nvSpPr>
          <p:cNvPr name="TextBox 30" id="30"/>
          <p:cNvSpPr txBox="true"/>
          <p:nvPr/>
        </p:nvSpPr>
        <p:spPr>
          <a:xfrm rot="0">
            <a:off x="2934374" y="20389"/>
            <a:ext cx="3041031" cy="70914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1961"/>
              </a:lnSpc>
            </a:pPr>
            <a:r>
              <a:rPr lang="en-US" b="true" sz="1401" spc="99">
                <a:solidFill>
                  <a:srgbClr val="000000"/>
                </a:solidFill>
                <a:latin typeface="ヒカリ角ゴ Bold"/>
                <a:ea typeface="ヒカリ角ゴ Bold"/>
                <a:cs typeface="ヒカリ角ゴ Bold"/>
                <a:sym typeface="ヒカリ角ゴ Bold"/>
              </a:rPr>
              <a:t>※詳細は信毎メディアガーデンの</a:t>
            </a:r>
          </a:p>
          <a:p>
            <a:pPr algn="just" marL="0" indent="0" lvl="0">
              <a:lnSpc>
                <a:spcPts val="1961"/>
              </a:lnSpc>
              <a:spcBef>
                <a:spcPct val="0"/>
              </a:spcBef>
            </a:pPr>
            <a:r>
              <a:rPr lang="en-US" b="true" sz="1401" spc="99" u="sng">
                <a:solidFill>
                  <a:srgbClr val="000000"/>
                </a:solidFill>
                <a:latin typeface="ヒカリ角ゴ Bold"/>
                <a:ea typeface="ヒカリ角ゴ Bold"/>
                <a:cs typeface="ヒカリ角ゴ Bold"/>
                <a:sym typeface="ヒカリ角ゴ Bold"/>
                <a:hlinkClick r:id="rId6" tooltip="https://www.shinmai-mediagarden.jp"/>
              </a:rPr>
              <a:t>ホームページ</a:t>
            </a:r>
            <a:r>
              <a:rPr lang="en-US" b="true" sz="1401" spc="99">
                <a:solidFill>
                  <a:srgbClr val="000000"/>
                </a:solidFill>
                <a:latin typeface="ヒカリ角ゴ Bold"/>
                <a:ea typeface="ヒカリ角ゴ Bold"/>
                <a:cs typeface="ヒカリ角ゴ Bold"/>
                <a:sym typeface="ヒカリ角ゴ Bold"/>
              </a:rPr>
              <a:t>（リンクはプロフィールから）でご確認ください(^^)</a:t>
            </a:r>
          </a:p>
        </p:txBody>
      </p:sp>
      <p:sp>
        <p:nvSpPr>
          <p:cNvPr name="TextBox 31" id="31"/>
          <p:cNvSpPr txBox="true"/>
          <p:nvPr/>
        </p:nvSpPr>
        <p:spPr>
          <a:xfrm rot="0">
            <a:off x="5700700" y="-41518"/>
            <a:ext cx="4153287" cy="6604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 marL="0" indent="0" lvl="0">
              <a:lnSpc>
                <a:spcPts val="3499"/>
              </a:lnSpc>
              <a:spcBef>
                <a:spcPct val="0"/>
              </a:spcBef>
            </a:pPr>
            <a:r>
              <a:rPr lang="en-US" b="true" sz="2499" spc="177" u="sng">
                <a:solidFill>
                  <a:srgbClr val="DFD1C7"/>
                </a:solidFill>
                <a:latin typeface="セザンヌ Medium"/>
                <a:ea typeface="セザンヌ Medium"/>
                <a:cs typeface="セザンヌ Medium"/>
                <a:sym typeface="セザンヌ Medium"/>
                <a:hlinkClick r:id="rId7" tooltip="https://www.shinmai-mediagarden.jp"/>
              </a:rPr>
              <a:t>信毎メディアガーデン</a:t>
            </a:r>
          </a:p>
        </p:txBody>
      </p:sp>
      <p:sp>
        <p:nvSpPr>
          <p:cNvPr name="TextBox 32" id="32"/>
          <p:cNvSpPr txBox="true"/>
          <p:nvPr/>
        </p:nvSpPr>
        <p:spPr>
          <a:xfrm rot="0">
            <a:off x="169417" y="-265361"/>
            <a:ext cx="1396381" cy="189548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4641"/>
              </a:lnSpc>
            </a:pPr>
            <a:r>
              <a:rPr lang="en-US" sz="10458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1</a:t>
            </a:r>
          </a:p>
        </p:txBody>
      </p:sp>
      <p:sp>
        <p:nvSpPr>
          <p:cNvPr name="TextBox 33" id="33"/>
          <p:cNvSpPr txBox="true"/>
          <p:nvPr/>
        </p:nvSpPr>
        <p:spPr>
          <a:xfrm rot="0">
            <a:off x="1594429" y="750430"/>
            <a:ext cx="3176411" cy="68585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5679"/>
              </a:lnSpc>
            </a:pPr>
            <a:r>
              <a:rPr lang="en-US" sz="4056">
                <a:solidFill>
                  <a:srgbClr val="FFFFFF"/>
                </a:solidFill>
                <a:latin typeface="Rolling Pen Basic one"/>
                <a:ea typeface="Rolling Pen Basic one"/>
                <a:cs typeface="Rolling Pen Basic one"/>
                <a:sym typeface="Rolling Pen Basic one"/>
              </a:rPr>
              <a:t>January</a:t>
            </a:r>
          </a:p>
        </p:txBody>
      </p:sp>
      <p:sp>
        <p:nvSpPr>
          <p:cNvPr name="TextBox 34" id="34"/>
          <p:cNvSpPr txBox="true"/>
          <p:nvPr/>
        </p:nvSpPr>
        <p:spPr>
          <a:xfrm rot="0">
            <a:off x="8450772" y="5445300"/>
            <a:ext cx="1473309" cy="29644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353"/>
              </a:lnSpc>
            </a:pPr>
            <a:r>
              <a:rPr lang="en-US" b="true" sz="1277" spc="90">
                <a:solidFill>
                  <a:srgbClr val="000000"/>
                </a:solidFill>
                <a:latin typeface="セザンヌ Medium"/>
                <a:ea typeface="セザンヌ Medium"/>
                <a:cs typeface="セザンヌ Medium"/>
                <a:sym typeface="セザンヌ Medium"/>
              </a:rPr>
              <a:t>おてんとさんぽ</a:t>
            </a:r>
          </a:p>
        </p:txBody>
      </p:sp>
      <p:sp>
        <p:nvSpPr>
          <p:cNvPr name="TextBox 35" id="35"/>
          <p:cNvSpPr txBox="true"/>
          <p:nvPr/>
        </p:nvSpPr>
        <p:spPr>
          <a:xfrm rot="0">
            <a:off x="5838345" y="5721163"/>
            <a:ext cx="1317364" cy="26663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210"/>
              </a:lnSpc>
            </a:pPr>
            <a:r>
              <a:rPr lang="en-US" b="true" sz="1142" spc="81">
                <a:solidFill>
                  <a:srgbClr val="000000"/>
                </a:solidFill>
                <a:latin typeface="セザンヌ Medium"/>
                <a:ea typeface="セザンヌ Medium"/>
                <a:cs typeface="セザンヌ Medium"/>
                <a:sym typeface="セザンヌ Medium"/>
              </a:rPr>
              <a:t>スタジオ利用あり</a:t>
            </a:r>
          </a:p>
        </p:txBody>
      </p:sp>
      <p:sp>
        <p:nvSpPr>
          <p:cNvPr name="TextBox 36" id="36"/>
          <p:cNvSpPr txBox="true"/>
          <p:nvPr/>
        </p:nvSpPr>
        <p:spPr>
          <a:xfrm rot="0">
            <a:off x="1965312" y="5550662"/>
            <a:ext cx="1012468" cy="57378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72"/>
              </a:lnSpc>
            </a:pPr>
            <a:r>
              <a:rPr lang="en-US" sz="1200" spc="85" u="sng">
                <a:solidFill>
                  <a:srgbClr val="000000"/>
                </a:solidFill>
                <a:latin typeface="セザンヌ Medium"/>
                <a:ea typeface="セザンヌ Medium"/>
                <a:cs typeface="セザンヌ Medium"/>
                <a:sym typeface="セザンヌ Medium"/>
                <a:hlinkClick r:id="rId8" tooltip="https://mgpress.jp/custom/%e3%81%bf%e3%82%93%e3%81%bf%e3%82%93%e3%82%bc%e3%83%9f%e3%80%80%e6%a8%aa%e5%b1%b1%e3%82%bf%e3%82%ab%e5%ad%90%e3%80%80%e3%83%97%e3%83%ac%e3%83%9f%e3%82%a2%e3%83%a0%e6%96%99%e7%90%86%e6%95%99%e5%ae%a4/"/>
              </a:rPr>
              <a:t>横山タカ子</a:t>
            </a:r>
          </a:p>
          <a:p>
            <a:pPr algn="ctr" marL="0" indent="0" lvl="0">
              <a:lnSpc>
                <a:spcPts val="1272"/>
              </a:lnSpc>
            </a:pPr>
            <a:r>
              <a:rPr lang="en-US" sz="1200" spc="85" u="sng">
                <a:solidFill>
                  <a:srgbClr val="000000"/>
                </a:solidFill>
                <a:latin typeface="セザンヌ Medium"/>
                <a:ea typeface="セザンヌ Medium"/>
                <a:cs typeface="セザンヌ Medium"/>
                <a:sym typeface="セザンヌ Medium"/>
                <a:hlinkClick r:id="rId9" tooltip="https://mgpress.jp/custom/%e3%81%bf%e3%82%93%e3%81%bf%e3%82%93%e3%82%bc%e3%83%9f%e3%80%80%e6%a8%aa%e5%b1%b1%e3%82%bf%e3%82%ab%e5%ad%90%e3%80%80%e3%83%97%e3%83%ac%e3%83%9f%e3%82%a2%e3%83%a0%e6%96%99%e7%90%86%e6%95%99%e5%ae%a4/"/>
              </a:rPr>
              <a:t>プレミアム料理教室</a:t>
            </a:r>
          </a:p>
        </p:txBody>
      </p:sp>
      <p:sp>
        <p:nvSpPr>
          <p:cNvPr name="TextBox 37" id="37"/>
          <p:cNvSpPr txBox="true"/>
          <p:nvPr/>
        </p:nvSpPr>
        <p:spPr>
          <a:xfrm rot="0">
            <a:off x="5795125" y="3118866"/>
            <a:ext cx="1473309" cy="2273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060"/>
              </a:lnSpc>
            </a:pPr>
            <a:r>
              <a:rPr lang="en-US" sz="1000" spc="71">
                <a:solidFill>
                  <a:srgbClr val="000000"/>
                </a:solidFill>
                <a:latin typeface="セザンヌ Medium"/>
                <a:ea typeface="セザンヌ Medium"/>
                <a:cs typeface="セザンヌ Medium"/>
                <a:sym typeface="セザンヌ Medium"/>
              </a:rPr>
              <a:t>ケバブキッチンカー</a:t>
            </a:r>
          </a:p>
        </p:txBody>
      </p:sp>
      <p:sp>
        <p:nvSpPr>
          <p:cNvPr name="TextBox 38" id="38"/>
          <p:cNvSpPr txBox="true"/>
          <p:nvPr/>
        </p:nvSpPr>
        <p:spPr>
          <a:xfrm rot="0">
            <a:off x="5961070" y="2201829"/>
            <a:ext cx="1089864" cy="78092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696"/>
              </a:lnSpc>
            </a:pPr>
            <a:r>
              <a:rPr lang="en-US" b="true" sz="1600" spc="113" u="sng">
                <a:solidFill>
                  <a:srgbClr val="000000"/>
                </a:solidFill>
                <a:latin typeface="セザンヌ Medium"/>
                <a:ea typeface="セザンヌ Medium"/>
                <a:cs typeface="セザンヌ Medium"/>
                <a:sym typeface="セザンヌ Medium"/>
                <a:hlinkClick r:id="rId10" tooltip="https://www.shinmai-mediagarden.jp/event/6333.html"/>
              </a:rPr>
              <a:t>まちなか</a:t>
            </a:r>
          </a:p>
          <a:p>
            <a:pPr algn="ctr">
              <a:lnSpc>
                <a:spcPts val="1696"/>
              </a:lnSpc>
            </a:pPr>
            <a:r>
              <a:rPr lang="en-US" b="true" sz="1600" spc="113" u="sng">
                <a:solidFill>
                  <a:srgbClr val="000000"/>
                </a:solidFill>
                <a:latin typeface="セザンヌ Medium"/>
                <a:ea typeface="セザンヌ Medium"/>
                <a:cs typeface="セザンヌ Medium"/>
                <a:sym typeface="セザンヌ Medium"/>
                <a:hlinkClick r:id="rId11" tooltip="https://www.shinmai-mediagarden.jp/event/6333.html"/>
              </a:rPr>
              <a:t>マルシェ</a:t>
            </a:r>
          </a:p>
          <a:p>
            <a:pPr algn="ctr" marL="0" indent="0" lvl="0">
              <a:lnSpc>
                <a:spcPts val="1696"/>
              </a:lnSpc>
            </a:pPr>
            <a:r>
              <a:rPr lang="en-US" b="true" sz="1600" spc="113" u="sng">
                <a:solidFill>
                  <a:srgbClr val="000000"/>
                </a:solidFill>
                <a:latin typeface="セザンヌ Medium"/>
                <a:ea typeface="セザンヌ Medium"/>
                <a:cs typeface="セザンヌ Medium"/>
                <a:sym typeface="セザンヌ Medium"/>
                <a:hlinkClick r:id="rId12" tooltip="https://www.shinmai-mediagarden.jp/event/6333.html"/>
              </a:rPr>
              <a:t>2025</a:t>
            </a:r>
          </a:p>
        </p:txBody>
      </p:sp>
      <p:sp>
        <p:nvSpPr>
          <p:cNvPr name="TextBox 39" id="39"/>
          <p:cNvSpPr txBox="true"/>
          <p:nvPr/>
        </p:nvSpPr>
        <p:spPr>
          <a:xfrm rot="0">
            <a:off x="8693043" y="6065880"/>
            <a:ext cx="988768" cy="50136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497"/>
              </a:lnSpc>
            </a:pPr>
            <a:r>
              <a:rPr lang="en-US" b="true" sz="1412" spc="100" u="sng">
                <a:solidFill>
                  <a:srgbClr val="000000"/>
                </a:solidFill>
                <a:latin typeface="セザンヌ Medium"/>
                <a:ea typeface="セザンヌ Medium"/>
                <a:cs typeface="セザンヌ Medium"/>
                <a:sym typeface="セザンヌ Medium"/>
                <a:hlinkClick r:id="rId13" tooltip="https://www.shinmai-mediagarden.jp/event/6343.html"/>
              </a:rPr>
              <a:t>discover</a:t>
            </a:r>
          </a:p>
          <a:p>
            <a:pPr algn="ctr" marL="0" indent="0" lvl="0">
              <a:lnSpc>
                <a:spcPts val="1497"/>
              </a:lnSpc>
            </a:pPr>
            <a:r>
              <a:rPr lang="en-US" b="true" sz="1412" spc="100" u="sng">
                <a:solidFill>
                  <a:srgbClr val="000000"/>
                </a:solidFill>
                <a:latin typeface="セザンヌ Medium"/>
                <a:ea typeface="セザンヌ Medium"/>
                <a:cs typeface="セザンヌ Medium"/>
                <a:sym typeface="セザンヌ Medium"/>
                <a:hlinkClick r:id="rId14" tooltip="https://www.shinmai-mediagarden.jp/event/6343.html"/>
              </a:rPr>
              <a:t>上高地</a:t>
            </a:r>
          </a:p>
        </p:txBody>
      </p:sp>
      <p:sp>
        <p:nvSpPr>
          <p:cNvPr name="TextBox 40" id="40"/>
          <p:cNvSpPr txBox="true"/>
          <p:nvPr/>
        </p:nvSpPr>
        <p:spPr>
          <a:xfrm rot="0">
            <a:off x="5950689" y="4565945"/>
            <a:ext cx="1028341" cy="32626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497"/>
              </a:lnSpc>
            </a:pPr>
            <a:r>
              <a:rPr lang="en-US" b="true" sz="1412" spc="100">
                <a:solidFill>
                  <a:srgbClr val="000000"/>
                </a:solidFill>
                <a:latin typeface="セザンヌ Medium"/>
                <a:ea typeface="セザンヌ Medium"/>
                <a:cs typeface="セザンヌ Medium"/>
                <a:sym typeface="セザンヌ Medium"/>
              </a:rPr>
              <a:t>会場準備</a:t>
            </a:r>
          </a:p>
        </p:txBody>
      </p:sp>
      <p:sp>
        <p:nvSpPr>
          <p:cNvPr name="TextBox 41" id="41"/>
          <p:cNvSpPr txBox="true"/>
          <p:nvPr/>
        </p:nvSpPr>
        <p:spPr>
          <a:xfrm rot="0">
            <a:off x="7155709" y="5519965"/>
            <a:ext cx="1473309" cy="29644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353"/>
              </a:lnSpc>
            </a:pPr>
            <a:r>
              <a:rPr lang="en-US" b="true" sz="1277" spc="90">
                <a:solidFill>
                  <a:srgbClr val="000000"/>
                </a:solidFill>
                <a:latin typeface="セザンヌ Medium"/>
                <a:ea typeface="セザンヌ Medium"/>
                <a:cs typeface="セザンヌ Medium"/>
                <a:sym typeface="セザンヌ Medium"/>
              </a:rPr>
              <a:t>ホール利用あり</a:t>
            </a:r>
          </a:p>
        </p:txBody>
      </p:sp>
      <p:sp>
        <p:nvSpPr>
          <p:cNvPr name="TextBox 42" id="42"/>
          <p:cNvSpPr txBox="true"/>
          <p:nvPr/>
        </p:nvSpPr>
        <p:spPr>
          <a:xfrm rot="0">
            <a:off x="7221451" y="6123030"/>
            <a:ext cx="1317364" cy="26663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210"/>
              </a:lnSpc>
            </a:pPr>
            <a:r>
              <a:rPr lang="en-US" b="true" sz="1142" spc="81">
                <a:solidFill>
                  <a:srgbClr val="000000"/>
                </a:solidFill>
                <a:latin typeface="セザンヌ Medium"/>
                <a:ea typeface="セザンヌ Medium"/>
                <a:cs typeface="セザンヌ Medium"/>
                <a:sym typeface="セザンヌ Medium"/>
              </a:rPr>
              <a:t>キッチン利用あり</a:t>
            </a:r>
          </a:p>
        </p:txBody>
      </p:sp>
      <p:sp>
        <p:nvSpPr>
          <p:cNvPr name="TextBox 43" id="43"/>
          <p:cNvSpPr txBox="true"/>
          <p:nvPr/>
        </p:nvSpPr>
        <p:spPr>
          <a:xfrm rot="0">
            <a:off x="445828" y="7594891"/>
            <a:ext cx="1317364" cy="26663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210"/>
              </a:lnSpc>
            </a:pPr>
            <a:r>
              <a:rPr lang="en-US" b="true" sz="1142" spc="81">
                <a:solidFill>
                  <a:srgbClr val="000000"/>
                </a:solidFill>
                <a:latin typeface="セザンヌ Medium"/>
                <a:ea typeface="セザンヌ Medium"/>
                <a:cs typeface="セザンヌ Medium"/>
                <a:sym typeface="セザンヌ Medium"/>
              </a:rPr>
              <a:t>スタジオ利用あり</a:t>
            </a:r>
          </a:p>
        </p:txBody>
      </p:sp>
      <p:sp>
        <p:nvSpPr>
          <p:cNvPr name="TextBox 44" id="44"/>
          <p:cNvSpPr txBox="true"/>
          <p:nvPr/>
        </p:nvSpPr>
        <p:spPr>
          <a:xfrm rot="0">
            <a:off x="3210763" y="5585475"/>
            <a:ext cx="1157859" cy="47078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378"/>
              </a:lnSpc>
            </a:pPr>
            <a:r>
              <a:rPr lang="en-US" sz="1300" spc="92" u="sng">
                <a:solidFill>
                  <a:srgbClr val="000000"/>
                </a:solidFill>
                <a:latin typeface="セザンヌ Medium"/>
                <a:ea typeface="セザンヌ Medium"/>
                <a:cs typeface="セザンヌ Medium"/>
                <a:sym typeface="セザンヌ Medium"/>
                <a:hlinkClick r:id="rId15" tooltip="https://www.shinmai-mediagarden.jp/event/6288.html"/>
              </a:rPr>
              <a:t>まちなかWS</a:t>
            </a:r>
          </a:p>
          <a:p>
            <a:pPr algn="ctr" marL="0" indent="0" lvl="0">
              <a:lnSpc>
                <a:spcPts val="1378"/>
              </a:lnSpc>
            </a:pPr>
            <a:r>
              <a:rPr lang="en-US" sz="1300" spc="92" u="sng">
                <a:solidFill>
                  <a:srgbClr val="000000"/>
                </a:solidFill>
                <a:latin typeface="セザンヌ Medium"/>
                <a:ea typeface="セザンヌ Medium"/>
                <a:cs typeface="セザンヌ Medium"/>
                <a:sym typeface="セザンヌ Medium"/>
                <a:hlinkClick r:id="rId16" tooltip="https://www.shinmai-mediagarden.jp/event/6288.html"/>
              </a:rPr>
              <a:t>麴</a:t>
            </a:r>
            <a:r>
              <a:rPr lang="en-US" sz="1300" spc="92">
                <a:solidFill>
                  <a:srgbClr val="000000"/>
                </a:solidFill>
                <a:latin typeface="セザンヌ Medium"/>
                <a:ea typeface="セザンヌ Medium"/>
                <a:cs typeface="セザンヌ Medium"/>
                <a:sym typeface="セザンヌ Medium"/>
              </a:rPr>
              <a:t>おやつ</a:t>
            </a:r>
          </a:p>
        </p:txBody>
      </p:sp>
      <p:sp>
        <p:nvSpPr>
          <p:cNvPr name="TextBox 45" id="45"/>
          <p:cNvSpPr txBox="true"/>
          <p:nvPr/>
        </p:nvSpPr>
        <p:spPr>
          <a:xfrm rot="0">
            <a:off x="3147315" y="2301748"/>
            <a:ext cx="1284755" cy="6606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907"/>
              </a:lnSpc>
            </a:pPr>
            <a:r>
              <a:rPr lang="en-US" b="true" sz="1799" spc="127">
                <a:solidFill>
                  <a:srgbClr val="D13817"/>
                </a:solidFill>
                <a:latin typeface="セザンヌ Medium"/>
                <a:ea typeface="セザンヌ Medium"/>
                <a:cs typeface="セザンヌ Medium"/>
                <a:sym typeface="セザンヌ Medium"/>
              </a:rPr>
              <a:t>商業</a:t>
            </a:r>
          </a:p>
          <a:p>
            <a:pPr algn="ctr" marL="0" indent="0" lvl="0">
              <a:lnSpc>
                <a:spcPts val="1907"/>
              </a:lnSpc>
              <a:spcBef>
                <a:spcPct val="0"/>
              </a:spcBef>
            </a:pPr>
            <a:r>
              <a:rPr lang="en-US" b="true" sz="1799" spc="127">
                <a:solidFill>
                  <a:srgbClr val="D13817"/>
                </a:solidFill>
                <a:latin typeface="セザンヌ Medium"/>
                <a:ea typeface="セザンヌ Medium"/>
                <a:cs typeface="セザンヌ Medium"/>
                <a:sym typeface="セザンヌ Medium"/>
              </a:rPr>
              <a:t>休館日</a:t>
            </a:r>
          </a:p>
        </p:txBody>
      </p:sp>
      <p:sp>
        <p:nvSpPr>
          <p:cNvPr name="TextBox 46" id="46"/>
          <p:cNvSpPr txBox="true"/>
          <p:nvPr/>
        </p:nvSpPr>
        <p:spPr>
          <a:xfrm rot="0">
            <a:off x="8675471" y="2231293"/>
            <a:ext cx="1089864" cy="78092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696"/>
              </a:lnSpc>
            </a:pPr>
            <a:r>
              <a:rPr lang="en-US" b="true" sz="1600" spc="113" u="sng">
                <a:solidFill>
                  <a:srgbClr val="000000"/>
                </a:solidFill>
                <a:latin typeface="セザンヌ Medium"/>
                <a:ea typeface="セザンヌ Medium"/>
                <a:cs typeface="セザンヌ Medium"/>
                <a:sym typeface="セザンヌ Medium"/>
                <a:hlinkClick r:id="rId17" tooltip="https://www.shinmai-mediagarden.jp/event/6333.html"/>
              </a:rPr>
              <a:t>まちなか</a:t>
            </a:r>
          </a:p>
          <a:p>
            <a:pPr algn="ctr">
              <a:lnSpc>
                <a:spcPts val="1696"/>
              </a:lnSpc>
            </a:pPr>
            <a:r>
              <a:rPr lang="en-US" b="true" sz="1600" spc="113" u="sng">
                <a:solidFill>
                  <a:srgbClr val="000000"/>
                </a:solidFill>
                <a:latin typeface="セザンヌ Medium"/>
                <a:ea typeface="セザンヌ Medium"/>
                <a:cs typeface="セザンヌ Medium"/>
                <a:sym typeface="セザンヌ Medium"/>
                <a:hlinkClick r:id="rId18" tooltip="https://www.shinmai-mediagarden.jp/event/6333.html"/>
              </a:rPr>
              <a:t>マルシェ</a:t>
            </a:r>
          </a:p>
          <a:p>
            <a:pPr algn="ctr" marL="0" indent="0" lvl="0">
              <a:lnSpc>
                <a:spcPts val="1696"/>
              </a:lnSpc>
            </a:pPr>
            <a:r>
              <a:rPr lang="en-US" b="true" sz="1600" spc="113" u="sng">
                <a:solidFill>
                  <a:srgbClr val="000000"/>
                </a:solidFill>
                <a:latin typeface="セザンヌ Medium"/>
                <a:ea typeface="セザンヌ Medium"/>
                <a:cs typeface="セザンヌ Medium"/>
                <a:sym typeface="セザンヌ Medium"/>
                <a:hlinkClick r:id="rId19" tooltip="https://www.shinmai-mediagarden.jp/event/6333.html"/>
              </a:rPr>
              <a:t>2025</a:t>
            </a:r>
          </a:p>
        </p:txBody>
      </p:sp>
      <p:sp>
        <p:nvSpPr>
          <p:cNvPr name="TextBox 47" id="47"/>
          <p:cNvSpPr txBox="true"/>
          <p:nvPr/>
        </p:nvSpPr>
        <p:spPr>
          <a:xfrm rot="0">
            <a:off x="7155709" y="2231293"/>
            <a:ext cx="1402129" cy="7505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590"/>
              </a:lnSpc>
            </a:pPr>
            <a:r>
              <a:rPr lang="en-US" b="true" sz="1500" spc="106" u="sng">
                <a:solidFill>
                  <a:srgbClr val="000000"/>
                </a:solidFill>
                <a:latin typeface="セザンヌ Medium"/>
                <a:ea typeface="セザンヌ Medium"/>
                <a:cs typeface="セザンヌ Medium"/>
                <a:sym typeface="セザンヌ Medium"/>
                <a:hlinkClick r:id="rId20" tooltip="https://www.shinmai-mediagarden.jp/event/6359.html"/>
              </a:rPr>
              <a:t>新聞ビリビリどっかぁーんアート！</a:t>
            </a:r>
          </a:p>
        </p:txBody>
      </p:sp>
      <p:sp>
        <p:nvSpPr>
          <p:cNvPr name="TextBox 48" id="48"/>
          <p:cNvSpPr txBox="true"/>
          <p:nvPr/>
        </p:nvSpPr>
        <p:spPr>
          <a:xfrm rot="0">
            <a:off x="7155709" y="3118866"/>
            <a:ext cx="1473309" cy="2273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060"/>
              </a:lnSpc>
            </a:pPr>
            <a:r>
              <a:rPr lang="en-US" sz="1000" spc="71">
                <a:solidFill>
                  <a:srgbClr val="000000"/>
                </a:solidFill>
                <a:latin typeface="セザンヌ Medium"/>
                <a:ea typeface="セザンヌ Medium"/>
                <a:cs typeface="セザンヌ Medium"/>
                <a:sym typeface="セザンヌ Medium"/>
              </a:rPr>
              <a:t>ケバブキッチンカー</a:t>
            </a:r>
          </a:p>
        </p:txBody>
      </p:sp>
      <p:sp>
        <p:nvSpPr>
          <p:cNvPr name="TextBox 49" id="49"/>
          <p:cNvSpPr txBox="true"/>
          <p:nvPr/>
        </p:nvSpPr>
        <p:spPr>
          <a:xfrm rot="0">
            <a:off x="8516293" y="3118866"/>
            <a:ext cx="1473309" cy="2273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060"/>
              </a:lnSpc>
            </a:pPr>
            <a:r>
              <a:rPr lang="en-US" sz="1000" spc="71">
                <a:solidFill>
                  <a:srgbClr val="000000"/>
                </a:solidFill>
                <a:latin typeface="セザンヌ Medium"/>
                <a:ea typeface="セザンヌ Medium"/>
                <a:cs typeface="セザンヌ Medium"/>
                <a:sym typeface="セザンヌ Medium"/>
              </a:rPr>
              <a:t>ケバブキッチンカー</a:t>
            </a:r>
          </a:p>
        </p:txBody>
      </p:sp>
      <p:sp>
        <p:nvSpPr>
          <p:cNvPr name="AutoShape 50" id="50"/>
          <p:cNvSpPr/>
          <p:nvPr/>
        </p:nvSpPr>
        <p:spPr>
          <a:xfrm>
            <a:off x="5961070" y="4497444"/>
            <a:ext cx="946056" cy="0"/>
          </a:xfrm>
          <a:prstGeom prst="line">
            <a:avLst/>
          </a:prstGeom>
          <a:ln cap="flat" w="19050">
            <a:solidFill>
              <a:srgbClr val="000000">
                <a:alpha val="47843"/>
              </a:srgbClr>
            </a:solidFill>
            <a:prstDash val="sysDot"/>
            <a:headEnd type="none" len="sm" w="sm"/>
            <a:tailEnd type="none" len="sm" w="sm"/>
          </a:ln>
        </p:spPr>
      </p:sp>
      <p:sp>
        <p:nvSpPr>
          <p:cNvPr name="TextBox 51" id="51"/>
          <p:cNvSpPr txBox="true"/>
          <p:nvPr/>
        </p:nvSpPr>
        <p:spPr>
          <a:xfrm rot="0">
            <a:off x="8601799" y="3891201"/>
            <a:ext cx="1237208" cy="51311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497"/>
              </a:lnSpc>
            </a:pPr>
            <a:r>
              <a:rPr lang="en-US" b="true" sz="1412" spc="100">
                <a:solidFill>
                  <a:srgbClr val="000000"/>
                </a:solidFill>
                <a:latin typeface="セザンヌ Medium"/>
                <a:ea typeface="セザンヌ Medium"/>
                <a:cs typeface="セザンヌ Medium"/>
                <a:sym typeface="セザンヌ Medium"/>
              </a:rPr>
              <a:t>新築</a:t>
            </a:r>
          </a:p>
          <a:p>
            <a:pPr algn="ctr" marL="0" indent="0" lvl="0">
              <a:lnSpc>
                <a:spcPts val="1497"/>
              </a:lnSpc>
            </a:pPr>
            <a:r>
              <a:rPr lang="en-US" b="true" sz="1412" spc="100">
                <a:solidFill>
                  <a:srgbClr val="000000"/>
                </a:solidFill>
                <a:latin typeface="セザンヌ Medium"/>
                <a:ea typeface="セザンヌ Medium"/>
                <a:cs typeface="セザンヌ Medium"/>
                <a:sym typeface="セザンヌ Medium"/>
              </a:rPr>
              <a:t>そっくりさん</a:t>
            </a:r>
          </a:p>
        </p:txBody>
      </p:sp>
      <p:sp>
        <p:nvSpPr>
          <p:cNvPr name="AutoShape 52" id="52"/>
          <p:cNvSpPr/>
          <p:nvPr/>
        </p:nvSpPr>
        <p:spPr>
          <a:xfrm>
            <a:off x="7419335" y="4478394"/>
            <a:ext cx="946056" cy="0"/>
          </a:xfrm>
          <a:prstGeom prst="line">
            <a:avLst/>
          </a:prstGeom>
          <a:ln cap="flat" w="19050">
            <a:solidFill>
              <a:srgbClr val="000000">
                <a:alpha val="47843"/>
              </a:srgbClr>
            </a:solidFill>
            <a:prstDash val="sysDot"/>
            <a:headEnd type="none" len="sm" w="sm"/>
            <a:tailEnd type="none" len="sm" w="sm"/>
          </a:ln>
        </p:spPr>
      </p:sp>
      <p:sp>
        <p:nvSpPr>
          <p:cNvPr name="AutoShape 53" id="53"/>
          <p:cNvSpPr/>
          <p:nvPr/>
        </p:nvSpPr>
        <p:spPr>
          <a:xfrm>
            <a:off x="8778284" y="4468869"/>
            <a:ext cx="946056" cy="0"/>
          </a:xfrm>
          <a:prstGeom prst="line">
            <a:avLst/>
          </a:prstGeom>
          <a:ln cap="flat" w="19050">
            <a:solidFill>
              <a:srgbClr val="000000">
                <a:alpha val="47843"/>
              </a:srgbClr>
            </a:solidFill>
            <a:prstDash val="sysDot"/>
            <a:headEnd type="none" len="sm" w="sm"/>
            <a:tailEnd type="none" len="sm" w="sm"/>
          </a:ln>
        </p:spPr>
      </p:sp>
      <p:sp>
        <p:nvSpPr>
          <p:cNvPr name="TextBox 54" id="54"/>
          <p:cNvSpPr txBox="true"/>
          <p:nvPr/>
        </p:nvSpPr>
        <p:spPr>
          <a:xfrm rot="0">
            <a:off x="445828" y="5492564"/>
            <a:ext cx="1237208" cy="51311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497"/>
              </a:lnSpc>
            </a:pPr>
            <a:r>
              <a:rPr lang="en-US" b="true" sz="1412" spc="100">
                <a:solidFill>
                  <a:srgbClr val="000000"/>
                </a:solidFill>
                <a:latin typeface="セザンヌ Medium"/>
                <a:ea typeface="セザンヌ Medium"/>
                <a:cs typeface="セザンヌ Medium"/>
                <a:sym typeface="セザンヌ Medium"/>
              </a:rPr>
              <a:t>新築</a:t>
            </a:r>
          </a:p>
          <a:p>
            <a:pPr algn="ctr" marL="0" indent="0" lvl="0">
              <a:lnSpc>
                <a:spcPts val="1497"/>
              </a:lnSpc>
            </a:pPr>
            <a:r>
              <a:rPr lang="en-US" b="true" sz="1412" spc="100">
                <a:solidFill>
                  <a:srgbClr val="000000"/>
                </a:solidFill>
                <a:latin typeface="セザンヌ Medium"/>
                <a:ea typeface="セザンヌ Medium"/>
                <a:cs typeface="セザンヌ Medium"/>
                <a:sym typeface="セザンヌ Medium"/>
              </a:rPr>
              <a:t>そっくりさん</a:t>
            </a:r>
          </a:p>
        </p:txBody>
      </p:sp>
      <p:sp>
        <p:nvSpPr>
          <p:cNvPr name="TextBox 55" id="55"/>
          <p:cNvSpPr txBox="true"/>
          <p:nvPr/>
        </p:nvSpPr>
        <p:spPr>
          <a:xfrm rot="0">
            <a:off x="7342602" y="4554594"/>
            <a:ext cx="1028341" cy="32626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497"/>
              </a:lnSpc>
            </a:pPr>
            <a:r>
              <a:rPr lang="en-US" sz="1412" spc="100">
                <a:solidFill>
                  <a:srgbClr val="000000"/>
                </a:solidFill>
                <a:latin typeface="セザンヌ Medium"/>
                <a:ea typeface="セザンヌ Medium"/>
                <a:cs typeface="セザンヌ Medium"/>
                <a:sym typeface="セザンヌ Medium"/>
              </a:rPr>
              <a:t>松本あめ市</a:t>
            </a:r>
          </a:p>
        </p:txBody>
      </p:sp>
      <p:sp>
        <p:nvSpPr>
          <p:cNvPr name="TextBox 56" id="56"/>
          <p:cNvSpPr txBox="true"/>
          <p:nvPr/>
        </p:nvSpPr>
        <p:spPr>
          <a:xfrm rot="0">
            <a:off x="8706232" y="4448613"/>
            <a:ext cx="1028341" cy="32626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497"/>
              </a:lnSpc>
            </a:pPr>
            <a:r>
              <a:rPr lang="en-US" sz="1412" spc="100">
                <a:solidFill>
                  <a:srgbClr val="000000"/>
                </a:solidFill>
                <a:latin typeface="セザンヌ Medium"/>
                <a:ea typeface="セザンヌ Medium"/>
                <a:cs typeface="セザンヌ Medium"/>
                <a:sym typeface="セザンヌ Medium"/>
              </a:rPr>
              <a:t>松本あめ市</a:t>
            </a:r>
          </a:p>
        </p:txBody>
      </p:sp>
      <p:sp>
        <p:nvSpPr>
          <p:cNvPr name="TextBox 57" id="57"/>
          <p:cNvSpPr txBox="true"/>
          <p:nvPr/>
        </p:nvSpPr>
        <p:spPr>
          <a:xfrm rot="0">
            <a:off x="8578543" y="4727250"/>
            <a:ext cx="1345538" cy="2993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377"/>
              </a:lnSpc>
            </a:pPr>
            <a:r>
              <a:rPr lang="en-US" sz="1299" spc="92">
                <a:solidFill>
                  <a:srgbClr val="000000"/>
                </a:solidFill>
                <a:latin typeface="セザンヌ Medium"/>
                <a:ea typeface="セザンヌ Medium"/>
                <a:cs typeface="セザンヌ Medium"/>
                <a:sym typeface="セザンヌ Medium"/>
              </a:rPr>
              <a:t>伊藤園お茶会</a:t>
            </a:r>
          </a:p>
        </p:txBody>
      </p:sp>
      <p:sp>
        <p:nvSpPr>
          <p:cNvPr name="TextBox 58" id="58"/>
          <p:cNvSpPr txBox="true"/>
          <p:nvPr/>
        </p:nvSpPr>
        <p:spPr>
          <a:xfrm rot="0">
            <a:off x="4704256" y="5586984"/>
            <a:ext cx="890496" cy="6422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377"/>
              </a:lnSpc>
            </a:pPr>
            <a:r>
              <a:rPr lang="en-US" b="true" sz="1299" spc="92" u="sng">
                <a:solidFill>
                  <a:srgbClr val="000000"/>
                </a:solidFill>
                <a:latin typeface="セザンヌ Medium"/>
                <a:ea typeface="セザンヌ Medium"/>
                <a:cs typeface="セザンヌ Medium"/>
                <a:sym typeface="セザンヌ Medium"/>
                <a:hlinkClick r:id="rId21" tooltip="http://www.chibiyuri.com"/>
              </a:rPr>
              <a:t>LINK UP! DANCE SCHOOL</a:t>
            </a:r>
          </a:p>
        </p:txBody>
      </p:sp>
      <p:sp>
        <p:nvSpPr>
          <p:cNvPr name="TextBox 59" id="59"/>
          <p:cNvSpPr txBox="true"/>
          <p:nvPr/>
        </p:nvSpPr>
        <p:spPr>
          <a:xfrm rot="0">
            <a:off x="566089" y="7097179"/>
            <a:ext cx="1028341" cy="32626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497"/>
              </a:lnSpc>
            </a:pPr>
            <a:r>
              <a:rPr lang="en-US" b="true" sz="1412" spc="100">
                <a:solidFill>
                  <a:srgbClr val="000000"/>
                </a:solidFill>
                <a:latin typeface="セザンヌ Medium"/>
                <a:ea typeface="セザンヌ Medium"/>
                <a:cs typeface="セザンヌ Medium"/>
                <a:sym typeface="セザンヌ Medium"/>
              </a:rPr>
              <a:t>会場準備</a:t>
            </a:r>
          </a:p>
        </p:txBody>
      </p:sp>
      <p:sp>
        <p:nvSpPr>
          <p:cNvPr name="TextBox 60" id="60"/>
          <p:cNvSpPr txBox="true"/>
          <p:nvPr/>
        </p:nvSpPr>
        <p:spPr>
          <a:xfrm rot="0">
            <a:off x="4732036" y="7546886"/>
            <a:ext cx="890496" cy="53390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166"/>
              </a:lnSpc>
            </a:pPr>
            <a:r>
              <a:rPr lang="en-US" b="true" sz="1100" spc="78" u="sng">
                <a:solidFill>
                  <a:srgbClr val="000000"/>
                </a:solidFill>
                <a:latin typeface="セザンヌ Medium"/>
                <a:ea typeface="セザンヌ Medium"/>
                <a:cs typeface="セザンヌ Medium"/>
                <a:sym typeface="セザンヌ Medium"/>
                <a:hlinkClick r:id="rId22" tooltip="http://www.chibiyuri.com"/>
              </a:rPr>
              <a:t>LINK UP! DANCE SCHOOL</a:t>
            </a:r>
          </a:p>
        </p:txBody>
      </p:sp>
      <p:sp>
        <p:nvSpPr>
          <p:cNvPr name="TextBox 61" id="61"/>
          <p:cNvSpPr txBox="true"/>
          <p:nvPr/>
        </p:nvSpPr>
        <p:spPr>
          <a:xfrm rot="0">
            <a:off x="4712946" y="8714141"/>
            <a:ext cx="890496" cy="6422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377"/>
              </a:lnSpc>
            </a:pPr>
            <a:r>
              <a:rPr lang="en-US" b="true" sz="1299" spc="92" u="sng">
                <a:solidFill>
                  <a:srgbClr val="000000"/>
                </a:solidFill>
                <a:latin typeface="セザンヌ Medium"/>
                <a:ea typeface="セザンヌ Medium"/>
                <a:cs typeface="セザンヌ Medium"/>
                <a:sym typeface="セザンヌ Medium"/>
                <a:hlinkClick r:id="rId23" tooltip="http://www.chibiyuri.com"/>
              </a:rPr>
              <a:t>LINK UP! DANCE SCHOOL</a:t>
            </a:r>
          </a:p>
        </p:txBody>
      </p:sp>
      <p:sp>
        <p:nvSpPr>
          <p:cNvPr name="TextBox 62" id="62"/>
          <p:cNvSpPr txBox="true"/>
          <p:nvPr/>
        </p:nvSpPr>
        <p:spPr>
          <a:xfrm rot="0">
            <a:off x="1827481" y="7106704"/>
            <a:ext cx="1157859" cy="6422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378"/>
              </a:lnSpc>
            </a:pPr>
            <a:r>
              <a:rPr lang="en-US" sz="1300" spc="92" u="sng">
                <a:solidFill>
                  <a:srgbClr val="000000"/>
                </a:solidFill>
                <a:latin typeface="セザンヌ Medium"/>
                <a:ea typeface="セザンヌ Medium"/>
                <a:cs typeface="セザンヌ Medium"/>
                <a:sym typeface="セザンヌ Medium"/>
                <a:hlinkClick r:id="rId24" tooltip="https://www.shinmai-mediagarden.jp/event/6288.html"/>
              </a:rPr>
              <a:t>まちなかWS</a:t>
            </a:r>
          </a:p>
          <a:p>
            <a:pPr algn="ctr" marL="0" indent="0" lvl="0">
              <a:lnSpc>
                <a:spcPts val="1378"/>
              </a:lnSpc>
            </a:pPr>
            <a:r>
              <a:rPr lang="en-US" sz="1300" spc="92" u="sng">
                <a:solidFill>
                  <a:srgbClr val="000000"/>
                </a:solidFill>
                <a:latin typeface="セザンヌ Medium"/>
                <a:ea typeface="セザンヌ Medium"/>
                <a:cs typeface="セザンヌ Medium"/>
                <a:sym typeface="セザンヌ Medium"/>
              </a:rPr>
              <a:t>ベジ丼とスイーツ</a:t>
            </a:r>
          </a:p>
        </p:txBody>
      </p:sp>
      <p:sp>
        <p:nvSpPr>
          <p:cNvPr name="AutoShape 63" id="63"/>
          <p:cNvSpPr/>
          <p:nvPr/>
        </p:nvSpPr>
        <p:spPr>
          <a:xfrm>
            <a:off x="4648696" y="7558886"/>
            <a:ext cx="946056" cy="0"/>
          </a:xfrm>
          <a:prstGeom prst="line">
            <a:avLst/>
          </a:prstGeom>
          <a:ln cap="flat" w="19050">
            <a:solidFill>
              <a:srgbClr val="000000">
                <a:alpha val="47843"/>
              </a:srgbClr>
            </a:solidFill>
            <a:prstDash val="sysDot"/>
            <a:headEnd type="none" len="sm" w="sm"/>
            <a:tailEnd type="none" len="sm" w="sm"/>
          </a:ln>
        </p:spPr>
      </p:sp>
      <p:sp>
        <p:nvSpPr>
          <p:cNvPr name="TextBox 64" id="64"/>
          <p:cNvSpPr txBox="true"/>
          <p:nvPr/>
        </p:nvSpPr>
        <p:spPr>
          <a:xfrm rot="0">
            <a:off x="6096003" y="3762073"/>
            <a:ext cx="890496" cy="6422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377"/>
              </a:lnSpc>
            </a:pPr>
            <a:r>
              <a:rPr lang="en-US" b="true" sz="1299" spc="92" u="sng">
                <a:solidFill>
                  <a:srgbClr val="000000"/>
                </a:solidFill>
                <a:latin typeface="セザンヌ Medium"/>
                <a:ea typeface="セザンヌ Medium"/>
                <a:cs typeface="セザンヌ Medium"/>
                <a:sym typeface="セザンヌ Medium"/>
                <a:hlinkClick r:id="rId25" tooltip="http://www.chibiyuri.com"/>
              </a:rPr>
              <a:t>LINK UP! DANCE SCHOOL</a:t>
            </a:r>
          </a:p>
        </p:txBody>
      </p:sp>
      <p:sp>
        <p:nvSpPr>
          <p:cNvPr name="TextBox 65" id="65"/>
          <p:cNvSpPr txBox="true"/>
          <p:nvPr/>
        </p:nvSpPr>
        <p:spPr>
          <a:xfrm rot="0">
            <a:off x="4726818" y="4373619"/>
            <a:ext cx="890496" cy="6422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377"/>
              </a:lnSpc>
            </a:pPr>
            <a:r>
              <a:rPr lang="en-US" b="true" sz="1299" spc="92" u="sng">
                <a:solidFill>
                  <a:srgbClr val="000000"/>
                </a:solidFill>
                <a:latin typeface="セザンヌ Medium"/>
                <a:ea typeface="セザンヌ Medium"/>
                <a:cs typeface="セザンヌ Medium"/>
                <a:sym typeface="セザンヌ Medium"/>
                <a:hlinkClick r:id="rId26" tooltip="http://www.chibiyuri.com"/>
              </a:rPr>
              <a:t>LINK UP! DANCE SCHOOL</a:t>
            </a:r>
          </a:p>
        </p:txBody>
      </p:sp>
      <p:sp>
        <p:nvSpPr>
          <p:cNvPr name="TextBox 66" id="66"/>
          <p:cNvSpPr txBox="true"/>
          <p:nvPr/>
        </p:nvSpPr>
        <p:spPr>
          <a:xfrm rot="0">
            <a:off x="4538099" y="7006786"/>
            <a:ext cx="1240190" cy="51311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497"/>
              </a:lnSpc>
            </a:pPr>
            <a:r>
              <a:rPr lang="en-US" b="true" sz="1412" spc="100">
                <a:solidFill>
                  <a:srgbClr val="000000"/>
                </a:solidFill>
                <a:latin typeface="セザンヌ Medium"/>
                <a:ea typeface="セザンヌ Medium"/>
                <a:cs typeface="セザンヌ Medium"/>
                <a:sym typeface="セザンヌ Medium"/>
              </a:rPr>
              <a:t>エクセラン高校美術科展</a:t>
            </a:r>
          </a:p>
        </p:txBody>
      </p:sp>
      <p:sp>
        <p:nvSpPr>
          <p:cNvPr name="AutoShape 67" id="67"/>
          <p:cNvSpPr/>
          <p:nvPr/>
        </p:nvSpPr>
        <p:spPr>
          <a:xfrm>
            <a:off x="1933382" y="7807679"/>
            <a:ext cx="946056" cy="0"/>
          </a:xfrm>
          <a:prstGeom prst="line">
            <a:avLst/>
          </a:prstGeom>
          <a:ln cap="flat" w="19050">
            <a:solidFill>
              <a:srgbClr val="000000">
                <a:alpha val="47843"/>
              </a:srgbClr>
            </a:solidFill>
            <a:prstDash val="sysDot"/>
            <a:headEnd type="none" len="sm" w="sm"/>
            <a:tailEnd type="none" len="sm" w="sm"/>
          </a:ln>
        </p:spPr>
      </p:sp>
      <p:sp>
        <p:nvSpPr>
          <p:cNvPr name="TextBox 68" id="68"/>
          <p:cNvSpPr txBox="true"/>
          <p:nvPr/>
        </p:nvSpPr>
        <p:spPr>
          <a:xfrm rot="0">
            <a:off x="1880672" y="7779104"/>
            <a:ext cx="1028341" cy="24815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166"/>
              </a:lnSpc>
            </a:pPr>
            <a:r>
              <a:rPr lang="en-US" b="true" sz="1100" spc="78">
                <a:solidFill>
                  <a:srgbClr val="000000"/>
                </a:solidFill>
                <a:latin typeface="セザンヌ Medium"/>
                <a:ea typeface="セザンヌ Medium"/>
                <a:cs typeface="セザンヌ Medium"/>
                <a:sym typeface="セザンヌ Medium"/>
              </a:rPr>
              <a:t>会場準備</a:t>
            </a:r>
          </a:p>
        </p:txBody>
      </p:sp>
      <p:sp>
        <p:nvSpPr>
          <p:cNvPr name="TextBox 69" id="69"/>
          <p:cNvSpPr txBox="true"/>
          <p:nvPr/>
        </p:nvSpPr>
        <p:spPr>
          <a:xfrm rot="0">
            <a:off x="3281158" y="7153949"/>
            <a:ext cx="1028341" cy="32626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497"/>
              </a:lnSpc>
            </a:pPr>
            <a:r>
              <a:rPr lang="en-US" b="true" sz="1412" spc="100">
                <a:solidFill>
                  <a:srgbClr val="000000"/>
                </a:solidFill>
                <a:latin typeface="セザンヌ Medium"/>
                <a:ea typeface="セザンヌ Medium"/>
                <a:cs typeface="セザンヌ Medium"/>
                <a:sym typeface="セザンヌ Medium"/>
              </a:rPr>
              <a:t>会場準備</a:t>
            </a:r>
          </a:p>
        </p:txBody>
      </p:sp>
      <p:sp>
        <p:nvSpPr>
          <p:cNvPr name="TextBox 70" id="70"/>
          <p:cNvSpPr txBox="true"/>
          <p:nvPr/>
        </p:nvSpPr>
        <p:spPr>
          <a:xfrm rot="0">
            <a:off x="5885907" y="7003755"/>
            <a:ext cx="1240190" cy="51311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497"/>
              </a:lnSpc>
            </a:pPr>
            <a:r>
              <a:rPr lang="en-US" b="true" sz="1412" spc="100">
                <a:solidFill>
                  <a:srgbClr val="000000"/>
                </a:solidFill>
                <a:latin typeface="セザンヌ Medium"/>
                <a:ea typeface="セザンヌ Medium"/>
                <a:cs typeface="セザンヌ Medium"/>
                <a:sym typeface="セザンヌ Medium"/>
              </a:rPr>
              <a:t>エクセラン高校美術科展</a:t>
            </a:r>
          </a:p>
        </p:txBody>
      </p:sp>
      <p:sp>
        <p:nvSpPr>
          <p:cNvPr name="AutoShape 71" id="71"/>
          <p:cNvSpPr/>
          <p:nvPr/>
        </p:nvSpPr>
        <p:spPr>
          <a:xfrm>
            <a:off x="6023999" y="7568411"/>
            <a:ext cx="946056" cy="0"/>
          </a:xfrm>
          <a:prstGeom prst="line">
            <a:avLst/>
          </a:prstGeom>
          <a:ln cap="flat" w="19050">
            <a:solidFill>
              <a:srgbClr val="000000">
                <a:alpha val="47843"/>
              </a:srgbClr>
            </a:solidFill>
            <a:prstDash val="sysDot"/>
            <a:headEnd type="none" len="sm" w="sm"/>
            <a:tailEnd type="none" len="sm" w="sm"/>
          </a:ln>
        </p:spPr>
      </p:sp>
      <p:sp>
        <p:nvSpPr>
          <p:cNvPr name="TextBox 72" id="72"/>
          <p:cNvSpPr txBox="true"/>
          <p:nvPr/>
        </p:nvSpPr>
        <p:spPr>
          <a:xfrm rot="0">
            <a:off x="6079558" y="7539836"/>
            <a:ext cx="890496" cy="53390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166"/>
              </a:lnSpc>
            </a:pPr>
            <a:r>
              <a:rPr lang="en-US" b="true" sz="1100" spc="78" u="sng">
                <a:solidFill>
                  <a:srgbClr val="000000"/>
                </a:solidFill>
                <a:latin typeface="セザンヌ Medium"/>
                <a:ea typeface="セザンヌ Medium"/>
                <a:cs typeface="セザンヌ Medium"/>
                <a:sym typeface="セザンヌ Medium"/>
                <a:hlinkClick r:id="rId27" tooltip="http://www.chibiyuri.com"/>
              </a:rPr>
              <a:t>LINK UP! DANCE SCHOOL</a:t>
            </a:r>
          </a:p>
        </p:txBody>
      </p:sp>
      <p:sp>
        <p:nvSpPr>
          <p:cNvPr name="TextBox 73" id="73"/>
          <p:cNvSpPr txBox="true"/>
          <p:nvPr/>
        </p:nvSpPr>
        <p:spPr>
          <a:xfrm rot="0">
            <a:off x="7260038" y="7003755"/>
            <a:ext cx="1240190" cy="51311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497"/>
              </a:lnSpc>
            </a:pPr>
            <a:r>
              <a:rPr lang="en-US" b="true" sz="1412" spc="100">
                <a:solidFill>
                  <a:srgbClr val="000000"/>
                </a:solidFill>
                <a:latin typeface="セザンヌ Medium"/>
                <a:ea typeface="セザンヌ Medium"/>
                <a:cs typeface="セザンヌ Medium"/>
                <a:sym typeface="セザンヌ Medium"/>
              </a:rPr>
              <a:t>エクセラン高校美術科展</a:t>
            </a:r>
          </a:p>
        </p:txBody>
      </p:sp>
      <p:sp>
        <p:nvSpPr>
          <p:cNvPr name="TextBox 74" id="74"/>
          <p:cNvSpPr txBox="true"/>
          <p:nvPr/>
        </p:nvSpPr>
        <p:spPr>
          <a:xfrm rot="0">
            <a:off x="8557837" y="7006786"/>
            <a:ext cx="1240190" cy="51311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497"/>
              </a:lnSpc>
            </a:pPr>
            <a:r>
              <a:rPr lang="en-US" b="true" sz="1412" spc="100">
                <a:solidFill>
                  <a:srgbClr val="000000"/>
                </a:solidFill>
                <a:latin typeface="セザンヌ Medium"/>
                <a:ea typeface="セザンヌ Medium"/>
                <a:cs typeface="セザンヌ Medium"/>
                <a:sym typeface="セザンヌ Medium"/>
              </a:rPr>
              <a:t>エクセラン高校美術科展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DAGNOr_dmss</dc:identifier>
  <dcterms:modified xsi:type="dcterms:W3CDTF">2011-08-01T06:04:30Z</dcterms:modified>
  <cp:revision>1</cp:revision>
  <dc:title>[オリジナルサイズ] 市販の - 旅行ブログ、タイトル、iPhoneのレイアウト</dc:title>
</cp:coreProperties>
</file>