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</p:sldIdLst>
  <p:sldSz cx="10287000" cy="10287000"/>
  <p:notesSz cx="6858000" cy="9144000"/>
  <p:embeddedFontLst>
    <p:embeddedFont>
      <p:font typeface="Poppins" charset="1" panose="00000500000000000000"/>
      <p:regular r:id="rId7"/>
    </p:embeddedFont>
    <p:embeddedFont>
      <p:font typeface="セザンヌ Medium" charset="1" panose="02020600000000000000"/>
      <p:regular r:id="rId8"/>
    </p:embeddedFont>
    <p:embeddedFont>
      <p:font typeface="ヒカリ角ゴ Bold" charset="1" panose="020B0400000000000000"/>
      <p:regular r:id="rId9"/>
    </p:embeddedFont>
    <p:embeddedFont>
      <p:font typeface="Rolling Pen Basic one" charset="1" panose="02000507000000020004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mgpress.jp/custom/%e3%81%bf%e3%82%93%e3%81%bf%e3%82%93%e3%82%bc%e3%83%9f%e3%80%80%e6%a8%aa%e5%b1%b1%e3%82%bf%e3%82%ab%e5%ad%90%e3%80%80%e3%83%97%e3%83%ac%e3%83%9f%e3%82%a2%e3%83%a0%e6%96%99%e7%90%86%e6%95%99%e5%ae%a4/" TargetMode="External" Type="http://schemas.openxmlformats.org/officeDocument/2006/relationships/hyperlink"/><Relationship Id="rId11" Target="https://mgpress.jp/custom/%e3%81%bf%e3%82%93%e3%81%bf%e3%82%93%e3%82%bc%e3%83%9f%e3%80%80%e6%a8%aa%e5%b1%b1%e3%82%bf%e3%82%ab%e5%ad%90%e3%80%80%e3%83%97%e3%83%ac%e3%83%9f%e3%82%a2%e3%83%a0%e6%96%99%e7%90%86%e6%95%99%e5%ae%a4/" TargetMode="External" Type="http://schemas.openxmlformats.org/officeDocument/2006/relationships/hyperlink"/><Relationship Id="rId12" Target="https://www.shinmai-mediagarden.jp/event/6205.html" TargetMode="External" Type="http://schemas.openxmlformats.org/officeDocument/2006/relationships/hyperlink"/><Relationship Id="rId13" Target="https://www.shinmai-mediagarden.jp/event/6205.html" TargetMode="External" Type="http://schemas.openxmlformats.org/officeDocument/2006/relationships/hyperlink"/><Relationship Id="rId14" Target="https://www.shinmai-mediagarden.jp/event/6205.html" TargetMode="External" Type="http://schemas.openxmlformats.org/officeDocument/2006/relationships/hyperlink"/><Relationship Id="rId15" Target="http://www.chibiyuri.com" TargetMode="External" Type="http://schemas.openxmlformats.org/officeDocument/2006/relationships/hyperlink"/><Relationship Id="rId16" Target="https://www.instagram.com/osanpofes_matsumoto/?hl=ja" TargetMode="External" Type="http://schemas.openxmlformats.org/officeDocument/2006/relationships/hyperlink"/><Relationship Id="rId17" Target="https://www.shinmai-mediagarden.jp/event/6247.html" TargetMode="External" Type="http://schemas.openxmlformats.org/officeDocument/2006/relationships/hyperlink"/><Relationship Id="rId18" Target="https://www.shinmai-mediagarden.jp/event/6247.html" TargetMode="External" Type="http://schemas.openxmlformats.org/officeDocument/2006/relationships/hyperlink"/><Relationship Id="rId19" Target="https://www.shinmai-mediagarden.jp/event/6247.html" TargetMode="External" Type="http://schemas.openxmlformats.org/officeDocument/2006/relationships/hyperlink"/><Relationship Id="rId2" Target="../media/image1.jpeg" Type="http://schemas.openxmlformats.org/officeDocument/2006/relationships/image"/><Relationship Id="rId20" Target="https://www.matsumoto-marathon.jp/topics/2518.html" TargetMode="External" Type="http://schemas.openxmlformats.org/officeDocument/2006/relationships/hyperlink"/><Relationship Id="rId21" Target="https://www.matsumoto-marathon.jp/topics/2518.html" TargetMode="External" Type="http://schemas.openxmlformats.org/officeDocument/2006/relationships/hyperlink"/><Relationship Id="rId22" Target="https://www.matsumoto-marathon.jp/topics/2518.html" TargetMode="External" Type="http://schemas.openxmlformats.org/officeDocument/2006/relationships/hyperlink"/><Relationship Id="rId23" Target="https://www.matsumoto-marathon.jp/topics/2513.html" TargetMode="External" Type="http://schemas.openxmlformats.org/officeDocument/2006/relationships/hyperlink"/><Relationship Id="rId24" Target="https://www.matsumoto-marathon.jp/topics/2513.html" TargetMode="External" Type="http://schemas.openxmlformats.org/officeDocument/2006/relationships/hyperlink"/><Relationship Id="rId25" Target="https://www.shinmai-mediagarden.jp/event/6205.html" TargetMode="External" Type="http://schemas.openxmlformats.org/officeDocument/2006/relationships/hyperlink"/><Relationship Id="rId26" Target="https://www.shinmai-mediagarden.jp/event/6205.html" TargetMode="External" Type="http://schemas.openxmlformats.org/officeDocument/2006/relationships/hyperlink"/><Relationship Id="rId27" Target="https://www.shinmai-mediagarden.jp/event/6204.html" TargetMode="External" Type="http://schemas.openxmlformats.org/officeDocument/2006/relationships/hyperlink"/><Relationship Id="rId28" Target="https://www.shinmai-mediagarden.jp/event/6205.html" TargetMode="External" Type="http://schemas.openxmlformats.org/officeDocument/2006/relationships/hyperlink"/><Relationship Id="rId29" Target="https://www.shinmai-mediagarden.jp/event/6205.html" TargetMode="External" Type="http://schemas.openxmlformats.org/officeDocument/2006/relationships/hyperlink"/><Relationship Id="rId3" Target="https://www.shinmai-mediagarden.jp/event/5626.html" TargetMode="External" Type="http://schemas.openxmlformats.org/officeDocument/2006/relationships/hyperlink"/><Relationship Id="rId30" Target="https://www.shinmai-mediagarden.jp/event/6204.html" TargetMode="External" Type="http://schemas.openxmlformats.org/officeDocument/2006/relationships/hyperlink"/><Relationship Id="rId4" Target="https://www.instagram.com/teinoichi/?hl=ja" TargetMode="External" Type="http://schemas.openxmlformats.org/officeDocument/2006/relationships/hyperlink"/><Relationship Id="rId5" Target="https://mgpress.jp/custom/%e5%9b%9b%e5%b7%9d%e4%b9%83%e8%8f%af%e3%80%80%e5%b1%b1%e6%9c%ac%e7%b5%8c%e4%b8%80%e3%80%80%e3%83%97%e3%83%ac%e3%83%9f%e3%82%a2%e3%83%a0%e6%96%99%e7%90%86%e6%95%99%e5%ae%a4%e3%81%ae%e3%81%94%e6%a1%88/" TargetMode="External" Type="http://schemas.openxmlformats.org/officeDocument/2006/relationships/hyperlink"/><Relationship Id="rId6" Target="https://www.shinmai-mediagarden.jp" TargetMode="External" Type="http://schemas.openxmlformats.org/officeDocument/2006/relationships/hyperlink"/><Relationship Id="rId7" Target="https://www.shinmai-mediagarden.jp" TargetMode="External" Type="http://schemas.openxmlformats.org/officeDocument/2006/relationships/hyperlink"/><Relationship Id="rId8" Target="https://www.instagram.com/laboratorio_info/" TargetMode="External" Type="http://schemas.openxmlformats.org/officeDocument/2006/relationships/hyperlink"/><Relationship Id="rId9" Target="https://www.instagram.com/laboratorio_info/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46" t="0" r="-25046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445828" y="2036228"/>
          <a:ext cx="9482729" cy="7846521"/>
        </p:xfrm>
        <a:graphic>
          <a:graphicData uri="http://schemas.openxmlformats.org/drawingml/2006/table">
            <a:tbl>
              <a:tblPr/>
              <a:tblGrid>
                <a:gridCol w="1354676"/>
                <a:gridCol w="1354676"/>
                <a:gridCol w="1354676"/>
                <a:gridCol w="1354676"/>
                <a:gridCol w="1354676"/>
                <a:gridCol w="1354676"/>
                <a:gridCol w="1354676"/>
              </a:tblGrid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</a:t>
                      </a:r>
                      <a:endParaRPr lang="en-US" sz="1100"/>
                    </a:p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</a:pPr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E4759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FF5757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</a:tr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FF5757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E4759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FF5757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</a:tr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E4759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FF5757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</a:tr>
              <a:tr h="1495153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FF5757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FF5757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</a:tr>
              <a:tr h="163378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E4759">
                              <a:alpha val="65882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5882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name="Group 4" id="4"/>
          <p:cNvGrpSpPr/>
          <p:nvPr/>
        </p:nvGrpSpPr>
        <p:grpSpPr>
          <a:xfrm rot="0">
            <a:off x="639372" y="2235352"/>
            <a:ext cx="4805207" cy="1086990"/>
            <a:chOff x="0" y="0"/>
            <a:chExt cx="1265569" cy="28628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65569" cy="286285"/>
            </a:xfrm>
            <a:custGeom>
              <a:avLst/>
              <a:gdLst/>
              <a:ahLst/>
              <a:cxnLst/>
              <a:rect r="r" b="b" t="t" l="l"/>
              <a:pathLst>
                <a:path h="286285" w="1265569">
                  <a:moveTo>
                    <a:pt x="82169" y="0"/>
                  </a:moveTo>
                  <a:lnTo>
                    <a:pt x="1183400" y="0"/>
                  </a:lnTo>
                  <a:cubicBezTo>
                    <a:pt x="1205193" y="0"/>
                    <a:pt x="1226093" y="8657"/>
                    <a:pt x="1241502" y="24067"/>
                  </a:cubicBezTo>
                  <a:cubicBezTo>
                    <a:pt x="1256912" y="39476"/>
                    <a:pt x="1265569" y="60376"/>
                    <a:pt x="1265569" y="82169"/>
                  </a:cubicBezTo>
                  <a:lnTo>
                    <a:pt x="1265569" y="204117"/>
                  </a:lnTo>
                  <a:cubicBezTo>
                    <a:pt x="1265569" y="249497"/>
                    <a:pt x="1228781" y="286285"/>
                    <a:pt x="1183400" y="286285"/>
                  </a:cubicBezTo>
                  <a:lnTo>
                    <a:pt x="82169" y="286285"/>
                  </a:lnTo>
                  <a:cubicBezTo>
                    <a:pt x="60376" y="286285"/>
                    <a:pt x="39476" y="277628"/>
                    <a:pt x="24067" y="262219"/>
                  </a:cubicBezTo>
                  <a:cubicBezTo>
                    <a:pt x="8657" y="246809"/>
                    <a:pt x="0" y="225909"/>
                    <a:pt x="0" y="204117"/>
                  </a:cubicBezTo>
                  <a:lnTo>
                    <a:pt x="0" y="82169"/>
                  </a:lnTo>
                  <a:cubicBezTo>
                    <a:pt x="0" y="60376"/>
                    <a:pt x="8657" y="39476"/>
                    <a:pt x="24067" y="24067"/>
                  </a:cubicBezTo>
                  <a:cubicBezTo>
                    <a:pt x="39476" y="8657"/>
                    <a:pt x="60376" y="0"/>
                    <a:pt x="82169" y="0"/>
                  </a:cubicBezTo>
                  <a:close/>
                </a:path>
              </a:pathLst>
            </a:custGeom>
            <a:solidFill>
              <a:srgbClr val="CB8532">
                <a:alpha val="75686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14300"/>
              <a:ext cx="1265569" cy="4005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97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>
            <a:off x="1989013" y="6037305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8785272" y="295643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8747375" y="6046830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4670472" y="7683795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11" id="11"/>
          <p:cNvSpPr txBox="true"/>
          <p:nvPr/>
        </p:nvSpPr>
        <p:spPr>
          <a:xfrm rot="0">
            <a:off x="1856063" y="3927462"/>
            <a:ext cx="1284755" cy="55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90"/>
              </a:lnSpc>
            </a:pPr>
            <a:r>
              <a:rPr lang="en-US" b="true" sz="1500" spc="106">
                <a:solidFill>
                  <a:srgbClr val="FF575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商業</a:t>
            </a:r>
          </a:p>
          <a:p>
            <a:pPr algn="ctr" marL="0" indent="0" lvl="0">
              <a:lnSpc>
                <a:spcPts val="1590"/>
              </a:lnSpc>
              <a:spcBef>
                <a:spcPct val="0"/>
              </a:spcBef>
            </a:pPr>
            <a:r>
              <a:rPr lang="en-US" b="true" sz="1500" spc="106">
                <a:solidFill>
                  <a:srgbClr val="FF575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休館日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662612" y="1408515"/>
            <a:ext cx="1191375" cy="441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178799" y="1408515"/>
            <a:ext cx="1191375" cy="441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Sat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795125" y="1408515"/>
            <a:ext cx="1191375" cy="441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Fri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499999" y="1408515"/>
            <a:ext cx="1191375" cy="441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Thu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118124" y="1408515"/>
            <a:ext cx="1191375" cy="441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Wed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793964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Tue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33012" y="1408515"/>
            <a:ext cx="1191375" cy="441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90822" y="257896"/>
            <a:ext cx="1396381" cy="483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80"/>
              </a:lnSpc>
            </a:pPr>
            <a:r>
              <a:rPr lang="en-US" sz="2700" spc="40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2024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634023" y="5608589"/>
            <a:ext cx="1106338" cy="55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90"/>
              </a:lnSpc>
            </a:pPr>
            <a:r>
              <a:rPr lang="en-US" sz="1500" spc="106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" tooltip="https://www.shinmai-mediagarden.jp/event/5626.html"/>
              </a:rPr>
              <a:t>唐木さち花の教室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461322" y="6094455"/>
            <a:ext cx="1518162" cy="350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90"/>
              </a:lnSpc>
            </a:pPr>
            <a:r>
              <a:rPr lang="en-US" sz="1500" spc="106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" tooltip="https://www.instagram.com/teinoichi/?hl=ja"/>
              </a:rPr>
              <a:t>ていの市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105307" y="2452585"/>
            <a:ext cx="1629255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248107" y="5615885"/>
            <a:ext cx="1185600" cy="319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31"/>
              </a:lnSpc>
            </a:pPr>
            <a:r>
              <a:rPr lang="en-US" b="true" sz="1350" spc="9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5" tooltip="https://mgpress.jp/custom/%e5%9b%9b%e5%b7%9d%e4%b9%83%e8%8f%af%e3%80%80%e5%b1%b1%e6%9c%ac%e7%b5%8c%e4%b8%80%e3%80%80%e3%83%97%e3%83%ac%e3%83%9f%e3%82%a2%e3%83%a0%e6%96%99%e7%90%86%e6%95%99%e5%ae%a4%e3%81%ae%e3%81%94%e6%a1%88/"/>
              </a:rPr>
              <a:t>四川料理教室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623619" y="1140702"/>
            <a:ext cx="2304938" cy="304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609"/>
              </a:lnSpc>
              <a:spcBef>
                <a:spcPct val="0"/>
              </a:spcBef>
            </a:pPr>
            <a:r>
              <a:rPr lang="en-US" b="true" sz="1149" spc="81">
                <a:solidFill>
                  <a:srgbClr val="FFFFF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（変更の場合修正し後日掲載）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687625" y="361708"/>
            <a:ext cx="4153287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 spc="177">
                <a:solidFill>
                  <a:srgbClr val="FFFFF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イベント予定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688141" y="898283"/>
            <a:ext cx="1126343" cy="347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827"/>
              </a:lnSpc>
              <a:spcBef>
                <a:spcPct val="0"/>
              </a:spcBef>
            </a:pPr>
            <a:r>
              <a:rPr lang="en-US" b="true" sz="1305" spc="92">
                <a:solidFill>
                  <a:srgbClr val="FFFFF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10/31現在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63737" y="2455379"/>
            <a:ext cx="4523888" cy="567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07"/>
              </a:lnSpc>
            </a:pPr>
            <a:r>
              <a:rPr lang="en-US" b="true" sz="1648" spc="117">
                <a:solidFill>
                  <a:srgbClr val="000000"/>
                </a:solidFill>
                <a:latin typeface="ヒカリ角ゴ Bold"/>
                <a:ea typeface="ヒカリ角ゴ Bold"/>
                <a:cs typeface="ヒカリ角ゴ Bold"/>
                <a:sym typeface="ヒカリ角ゴ Bold"/>
              </a:rPr>
              <a:t>※詳細は信毎メディアガーデンの</a:t>
            </a:r>
          </a:p>
          <a:p>
            <a:pPr algn="just" marL="0" indent="0" lvl="0">
              <a:lnSpc>
                <a:spcPts val="2307"/>
              </a:lnSpc>
              <a:spcBef>
                <a:spcPct val="0"/>
              </a:spcBef>
            </a:pPr>
            <a:r>
              <a:rPr lang="en-US" b="true" sz="1648" spc="117" u="sng">
                <a:solidFill>
                  <a:srgbClr val="000000"/>
                </a:solidFill>
                <a:latin typeface="ヒカリ角ゴ Bold"/>
                <a:ea typeface="ヒカリ角ゴ Bold"/>
                <a:cs typeface="ヒカリ角ゴ Bold"/>
                <a:sym typeface="ヒカリ角ゴ Bold"/>
                <a:hlinkClick r:id="rId6" tooltip="https://www.shinmai-mediagarden.jp"/>
              </a:rPr>
              <a:t>ホームページ</a:t>
            </a:r>
            <a:r>
              <a:rPr lang="en-US" b="true" sz="1648" spc="117">
                <a:solidFill>
                  <a:srgbClr val="000000"/>
                </a:solidFill>
                <a:latin typeface="ヒカリ角ゴ Bold"/>
                <a:ea typeface="ヒカリ角ゴ Bold"/>
                <a:cs typeface="ヒカリ角ゴ Bold"/>
                <a:sym typeface="ヒカリ角ゴ Bold"/>
              </a:rPr>
              <a:t>でご確認ください(^^)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700700" y="-41518"/>
            <a:ext cx="4153287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 spc="177" u="sng">
                <a:solidFill>
                  <a:srgbClr val="FFFFFF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7" tooltip="https://www.shinmai-mediagarden.jp"/>
              </a:rPr>
              <a:t>信毎メディアガーデン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69417" y="-265361"/>
            <a:ext cx="1396381" cy="1895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641"/>
              </a:lnSpc>
            </a:pPr>
            <a:r>
              <a:rPr lang="en-US" sz="1045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11</a:t>
            </a:r>
          </a:p>
        </p:txBody>
      </p:sp>
      <p:sp>
        <p:nvSpPr>
          <p:cNvPr name="TextBox 30" id="30"/>
          <p:cNvSpPr txBox="true"/>
          <p:nvPr/>
        </p:nvSpPr>
        <p:spPr>
          <a:xfrm rot="-517821">
            <a:off x="1588712" y="590662"/>
            <a:ext cx="3176411" cy="685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679"/>
              </a:lnSpc>
            </a:pPr>
            <a:r>
              <a:rPr lang="en-US" sz="4056">
                <a:solidFill>
                  <a:srgbClr val="FFFFFF"/>
                </a:solidFill>
                <a:latin typeface="Rolling Pen Basic one"/>
                <a:ea typeface="Rolling Pen Basic one"/>
                <a:cs typeface="Rolling Pen Basic one"/>
                <a:sym typeface="Rolling Pen Basic one"/>
              </a:rPr>
              <a:t>November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839758" y="5625326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8585147" y="2918333"/>
            <a:ext cx="1256789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"/>
              </a:lnSpc>
            </a:pPr>
            <a:r>
              <a:rPr lang="en-US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8" tooltip="https://www.instagram.com/laboratorio_info/"/>
              </a:rPr>
              <a:t>サンデイ</a:t>
            </a:r>
          </a:p>
          <a:p>
            <a:pPr algn="ctr" marL="0" indent="0" lvl="0">
              <a:lnSpc>
                <a:spcPts val="1377"/>
              </a:lnSpc>
            </a:pPr>
            <a:r>
              <a:rPr lang="en-US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9" tooltip="https://www.instagram.com/laboratorio_info/"/>
              </a:rPr>
              <a:t>マルクト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334673" y="7245929"/>
            <a:ext cx="1012468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0" tooltip="https://mgpress.jp/custom/%e3%81%bf%e3%82%93%e3%81%bf%e3%82%93%e3%82%bc%e3%83%9f%e3%80%80%e6%a8%aa%e5%b1%b1%e3%82%bf%e3%82%ab%e5%ad%90%e3%80%80%e3%83%97%e3%83%ac%e3%83%9f%e3%82%a2%e3%83%a0%e6%96%99%e7%90%86%e6%95%99%e5%ae%a4/"/>
              </a:rPr>
              <a:t>横山タカ子</a:t>
            </a:r>
          </a:p>
          <a:p>
            <a:pPr algn="ctr" marL="0" indent="0" lvl="0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1" tooltip="https://mgpress.jp/custom/%e3%81%bf%e3%82%93%e3%81%bf%e3%82%93%e3%82%bc%e3%83%9f%e3%80%80%e6%a8%aa%e5%b1%b1%e3%82%bf%e3%82%ab%e5%ad%90%e3%80%80%e3%83%97%e3%83%ac%e3%83%9f%e3%82%a2%e3%83%a0%e6%96%99%e7%90%86%e6%95%99%e5%ae%a4/"/>
              </a:rPr>
              <a:t>プレミアム料理教室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856063" y="7214723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7300293" y="5524194"/>
            <a:ext cx="1161029" cy="513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松本</a:t>
            </a:r>
          </a:p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トレイルデイ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8716912" y="5548964"/>
            <a:ext cx="1082776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信学会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5691374" y="7203160"/>
            <a:ext cx="1629255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691374" y="2452585"/>
            <a:ext cx="1629255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保守点検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984990" y="5477017"/>
            <a:ext cx="1157859" cy="682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4"/>
              </a:lnSpc>
            </a:pPr>
            <a:r>
              <a:rPr lang="en-US" sz="1400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2" tooltip="https://www.shinmai-mediagarden.jp/event/6205.html"/>
              </a:rPr>
              <a:t>まちなかWS</a:t>
            </a:r>
          </a:p>
          <a:p>
            <a:pPr algn="ctr">
              <a:lnSpc>
                <a:spcPts val="1484"/>
              </a:lnSpc>
            </a:pPr>
            <a:r>
              <a:rPr lang="en-US" sz="1400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3" tooltip="https://www.shinmai-mediagarden.jp/event/6205.html"/>
              </a:rPr>
              <a:t>クリスマス</a:t>
            </a:r>
          </a:p>
          <a:p>
            <a:pPr algn="ctr" marL="0" indent="0" lvl="0">
              <a:lnSpc>
                <a:spcPts val="1484"/>
              </a:lnSpc>
            </a:pPr>
            <a:r>
              <a:rPr lang="en-US" sz="1400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4" tooltip="https://www.shinmai-mediagarden.jp/event/6205.html"/>
              </a:rPr>
              <a:t>チキン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6096003" y="6143223"/>
            <a:ext cx="890496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5" tooltip="http://www.chibiyuri.com"/>
              </a:rPr>
              <a:t>ちびゆりディスコ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8461322" y="2395506"/>
            <a:ext cx="1629255" cy="500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31"/>
              </a:lnSpc>
            </a:pPr>
            <a:r>
              <a:rPr lang="en-US" b="true" sz="1350" spc="9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6" tooltip="https://www.instagram.com/osanpofes_matsumoto/?hl=ja"/>
              </a:rPr>
              <a:t>おさんぽフェス2024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459458" y="4031141"/>
            <a:ext cx="1334506" cy="863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3"/>
              </a:lnSpc>
            </a:pPr>
            <a:r>
              <a:rPr lang="en-US" b="true" sz="1399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7" tooltip="https://www.shinmai-mediagarden.jp/event/6247.html"/>
              </a:rPr>
              <a:t>日本WHO協会理事長</a:t>
            </a:r>
          </a:p>
          <a:p>
            <a:pPr algn="ctr">
              <a:lnSpc>
                <a:spcPts val="1483"/>
              </a:lnSpc>
            </a:pPr>
            <a:r>
              <a:rPr lang="en-US" b="true" sz="1399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8" tooltip="https://www.shinmai-mediagarden.jp/event/6247.html"/>
              </a:rPr>
              <a:t>中村安秀先生</a:t>
            </a:r>
          </a:p>
          <a:p>
            <a:pPr algn="ctr" marL="0" indent="0" lvl="0">
              <a:lnSpc>
                <a:spcPts val="1483"/>
              </a:lnSpc>
            </a:pPr>
            <a:r>
              <a:rPr lang="en-US" b="true" sz="1399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9" tooltip="https://www.shinmai-mediagarden.jp/event/6247.html"/>
              </a:rPr>
              <a:t>ご講演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2985340" y="3993022"/>
            <a:ext cx="1629255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4471635" y="3993022"/>
            <a:ext cx="1431113" cy="501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3"/>
              </a:lnSpc>
            </a:pPr>
            <a:r>
              <a:rPr lang="en-US" b="true" sz="1399" spc="99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タカサワ通商</a:t>
            </a:r>
          </a:p>
          <a:p>
            <a:pPr algn="ctr" marL="0" indent="0" lvl="0">
              <a:lnSpc>
                <a:spcPts val="1483"/>
              </a:lnSpc>
            </a:pPr>
            <a:r>
              <a:rPr lang="en-US" b="true" sz="1399" spc="99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フェア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5758303" y="3974481"/>
            <a:ext cx="1629255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7178799" y="3956926"/>
            <a:ext cx="1431113" cy="682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3"/>
              </a:lnSpc>
            </a:pPr>
            <a:r>
              <a:rPr lang="en-US" b="true" sz="1399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0" tooltip="https://www.matsumoto-marathon.jp/topics/2518.html"/>
              </a:rPr>
              <a:t>松本マラソン</a:t>
            </a:r>
          </a:p>
          <a:p>
            <a:pPr algn="ctr">
              <a:lnSpc>
                <a:spcPts val="1483"/>
              </a:lnSpc>
            </a:pPr>
            <a:r>
              <a:rPr lang="en-US" b="true" sz="1399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1" tooltip="https://www.matsumoto-marathon.jp/topics/2518.html"/>
              </a:rPr>
              <a:t>前日イベント</a:t>
            </a:r>
          </a:p>
          <a:p>
            <a:pPr algn="ctr" marL="0" indent="0" lvl="0">
              <a:lnSpc>
                <a:spcPts val="1483"/>
              </a:lnSpc>
            </a:pPr>
            <a:r>
              <a:rPr lang="en-US" sz="1399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2" tooltip="https://www.matsumoto-marathon.jp/topics/2518.html"/>
              </a:rPr>
              <a:t>開会式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8539295" y="4004295"/>
            <a:ext cx="1473309" cy="296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53"/>
              </a:lnSpc>
            </a:pPr>
            <a:r>
              <a:rPr lang="en-US" b="true" sz="1277" spc="9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ホール利用あり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312084" y="5606276"/>
            <a:ext cx="1629255" cy="501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3"/>
              </a:lnSpc>
            </a:pPr>
            <a:r>
              <a:rPr lang="en-US" b="true" sz="1399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3" tooltip="https://www.matsumoto-marathon.jp/topics/2513.html"/>
              </a:rPr>
              <a:t>松本マラソン</a:t>
            </a:r>
          </a:p>
          <a:p>
            <a:pPr algn="ctr" marL="0" indent="0" lvl="0">
              <a:lnSpc>
                <a:spcPts val="1483"/>
              </a:lnSpc>
            </a:pPr>
            <a:r>
              <a:rPr lang="en-US" b="true" sz="1399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4" tooltip="https://www.matsumoto-marathon.jp/topics/2513.html"/>
              </a:rPr>
              <a:t>アフターラン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856063" y="6123816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キッチン利用あり</a:t>
            </a:r>
          </a:p>
        </p:txBody>
      </p:sp>
      <p:sp>
        <p:nvSpPr>
          <p:cNvPr name="AutoShape 50" id="50"/>
          <p:cNvSpPr/>
          <p:nvPr/>
        </p:nvSpPr>
        <p:spPr>
          <a:xfrm>
            <a:off x="6032974" y="6175267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51" id="51"/>
          <p:cNvSpPr txBox="true"/>
          <p:nvPr/>
        </p:nvSpPr>
        <p:spPr>
          <a:xfrm rot="0">
            <a:off x="4528510" y="7702587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4634023" y="7115720"/>
            <a:ext cx="1157859" cy="501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4"/>
              </a:lnSpc>
            </a:pPr>
            <a:r>
              <a:rPr lang="en-US" sz="1400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5" tooltip="https://www.shinmai-mediagarden.jp/event/6205.html"/>
              </a:rPr>
              <a:t>まちなかWS</a:t>
            </a:r>
          </a:p>
          <a:p>
            <a:pPr algn="ctr" marL="0" indent="0" lvl="0">
              <a:lnSpc>
                <a:spcPts val="1484"/>
              </a:lnSpc>
            </a:pPr>
            <a:r>
              <a:rPr lang="en-US" sz="1400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6" tooltip="https://www.shinmai-mediagarden.jp/event/6205.html"/>
              </a:rPr>
              <a:t>多肉植物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7279842" y="7104611"/>
            <a:ext cx="1305305" cy="1044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3"/>
              </a:lnSpc>
            </a:pPr>
            <a:r>
              <a:rPr lang="en-US" b="true" sz="1399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7" tooltip="https://www.shinmai-mediagarden.jp/event/6204.html"/>
              </a:rPr>
              <a:t>串田企画</a:t>
            </a:r>
          </a:p>
          <a:p>
            <a:pPr algn="ctr">
              <a:lnSpc>
                <a:spcPts val="1483"/>
              </a:lnSpc>
            </a:pPr>
            <a:r>
              <a:rPr lang="en-US" b="true" sz="1399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朗読と音楽</a:t>
            </a:r>
          </a:p>
          <a:p>
            <a:pPr algn="ctr">
              <a:lnSpc>
                <a:spcPts val="1483"/>
              </a:lnSpc>
            </a:pPr>
            <a:r>
              <a:rPr lang="en-US" b="true" sz="1399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串田孫一と</a:t>
            </a:r>
          </a:p>
          <a:p>
            <a:pPr algn="ctr">
              <a:lnSpc>
                <a:spcPts val="1483"/>
              </a:lnSpc>
            </a:pPr>
            <a:r>
              <a:rPr lang="en-US" b="true" sz="1399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中原中也</a:t>
            </a:r>
          </a:p>
          <a:p>
            <a:pPr algn="ctr" marL="0" indent="0" lvl="0">
              <a:lnSpc>
                <a:spcPts val="1483"/>
              </a:lnSpc>
            </a:pPr>
          </a:p>
        </p:txBody>
      </p:sp>
      <p:sp>
        <p:nvSpPr>
          <p:cNvPr name="TextBox 54" id="54"/>
          <p:cNvSpPr txBox="true"/>
          <p:nvPr/>
        </p:nvSpPr>
        <p:spPr>
          <a:xfrm rot="0">
            <a:off x="3147315" y="8743641"/>
            <a:ext cx="1363008" cy="501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83"/>
              </a:lnSpc>
            </a:pPr>
            <a:r>
              <a:rPr lang="en-US" b="true" sz="1399" spc="99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信州おもてなしサミット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4614595" y="8757158"/>
            <a:ext cx="1157859" cy="501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4"/>
              </a:lnSpc>
            </a:pPr>
            <a:r>
              <a:rPr lang="en-US" sz="1400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8" tooltip="https://www.shinmai-mediagarden.jp/event/6205.html"/>
              </a:rPr>
              <a:t>まちなかWS</a:t>
            </a:r>
          </a:p>
          <a:p>
            <a:pPr algn="ctr" marL="0" indent="0" lvl="0">
              <a:lnSpc>
                <a:spcPts val="1484"/>
              </a:lnSpc>
            </a:pPr>
            <a:r>
              <a:rPr lang="en-US" sz="1400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9" tooltip="https://www.shinmai-mediagarden.jp/event/6205.html"/>
              </a:rPr>
              <a:t>友禅染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5859747" y="8757158"/>
            <a:ext cx="1363008" cy="501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83"/>
              </a:lnSpc>
            </a:pPr>
            <a:r>
              <a:rPr lang="en-US" b="true" sz="1399" spc="99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松本オーディオフェア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8585147" y="7104611"/>
            <a:ext cx="1305305" cy="1044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3"/>
              </a:lnSpc>
            </a:pPr>
            <a:r>
              <a:rPr lang="en-US" b="true" sz="1399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0" tooltip="https://www.shinmai-mediagarden.jp/event/6204.html"/>
              </a:rPr>
              <a:t>串田企画</a:t>
            </a:r>
          </a:p>
          <a:p>
            <a:pPr algn="ctr">
              <a:lnSpc>
                <a:spcPts val="1483"/>
              </a:lnSpc>
            </a:pPr>
            <a:r>
              <a:rPr lang="en-US" b="true" sz="1399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朗読と音楽</a:t>
            </a:r>
          </a:p>
          <a:p>
            <a:pPr algn="ctr">
              <a:lnSpc>
                <a:spcPts val="1483"/>
              </a:lnSpc>
            </a:pPr>
            <a:r>
              <a:rPr lang="en-US" b="true" sz="1399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串田孫一と</a:t>
            </a:r>
          </a:p>
          <a:p>
            <a:pPr algn="ctr">
              <a:lnSpc>
                <a:spcPts val="1483"/>
              </a:lnSpc>
            </a:pPr>
            <a:r>
              <a:rPr lang="en-US" b="true" sz="1399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中原中也</a:t>
            </a:r>
          </a:p>
          <a:p>
            <a:pPr algn="ctr" marL="0" indent="0" lvl="0">
              <a:lnSpc>
                <a:spcPts val="1483"/>
              </a:lnSpc>
            </a:pPr>
          </a:p>
        </p:txBody>
      </p:sp>
      <p:sp>
        <p:nvSpPr>
          <p:cNvPr name="TextBox 58" id="58"/>
          <p:cNvSpPr txBox="true"/>
          <p:nvPr/>
        </p:nvSpPr>
        <p:spPr>
          <a:xfrm rot="0">
            <a:off x="7238430" y="8743641"/>
            <a:ext cx="1363008" cy="501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83"/>
              </a:lnSpc>
            </a:pPr>
            <a:r>
              <a:rPr lang="en-US" b="true" sz="1399" spc="99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松本オーディオフェア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DAGNOr_dmss</dc:identifier>
  <dcterms:modified xsi:type="dcterms:W3CDTF">2011-08-01T06:04:30Z</dcterms:modified>
  <cp:revision>1</cp:revision>
  <dc:title>[オリジナルサイズ] 市販の - 旅行ブログ、タイトル、iPhoneのレイアウト</dc:title>
</cp:coreProperties>
</file>