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" charset="1" panose="00000500000000000000"/>
      <p:regular r:id="rId7"/>
    </p:embeddedFont>
    <p:embeddedFont>
      <p:font typeface="セザンヌ Medium" charset="1" panose="02020600000000000000"/>
      <p:regular r:id="rId8"/>
    </p:embeddedFont>
    <p:embeddedFont>
      <p:font typeface="ヒカリ角ゴ Bold" charset="1" panose="020B0400000000000000"/>
      <p:regular r:id="rId9"/>
    </p:embeddedFont>
    <p:embeddedFont>
      <p:font typeface="Rolling Pen Basic one" charset="1" panose="02000507000000020004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hinmai-mediagarden.jp" TargetMode="External" Type="http://schemas.openxmlformats.org/officeDocument/2006/relationships/hyperlink"/><Relationship Id="rId11" Target="https://nano.shinmai.co.jp/enjoy/recommend/ticket/71819/" TargetMode="External" Type="http://schemas.openxmlformats.org/officeDocument/2006/relationships/hyperlink"/><Relationship Id="rId12" Target="https://nano.shinmai.co.jp/enjoy/recommend/ticket/71819/" TargetMode="External" Type="http://schemas.openxmlformats.org/officeDocument/2006/relationships/hyperlink"/><Relationship Id="rId13" Target="https://nano.shinmai.co.jp/enjoy/recommend/ticket/71819/" TargetMode="External" Type="http://schemas.openxmlformats.org/officeDocument/2006/relationships/hyperlink"/><Relationship Id="rId14" Target="https://www8.shinmai.co.jp/nie/kodomo-con.html" TargetMode="External" Type="http://schemas.openxmlformats.org/officeDocument/2006/relationships/hyperlink"/><Relationship Id="rId15" Target="https://www8.shinmai.co.jp/nie/kodomo-con.html" TargetMode="External" Type="http://schemas.openxmlformats.org/officeDocument/2006/relationships/hyperlink"/><Relationship Id="rId16" Target="https://www.instagram.com/laboratorio_info/" TargetMode="External" Type="http://schemas.openxmlformats.org/officeDocument/2006/relationships/hyperlink"/><Relationship Id="rId17" Target="https://www.instagram.com/laboratorio_info/" TargetMode="External" Type="http://schemas.openxmlformats.org/officeDocument/2006/relationships/hyperlink"/><Relationship Id="rId18" Target="https://www.shinmai-mediagarden.jp/event/6061.html" TargetMode="External" Type="http://schemas.openxmlformats.org/officeDocument/2006/relationships/hyperlink"/><Relationship Id="rId19" Target="https://www.shinmai-mediagarden.jp/event/6061.html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s://www.shinmai-mediagarden.jp/event/6184.html" TargetMode="External" Type="http://schemas.openxmlformats.org/officeDocument/2006/relationships/hyperlink"/><Relationship Id="rId21" Target="https://www.shinmai-mediagarden.jp/event/6184.html" TargetMode="External" Type="http://schemas.openxmlformats.org/officeDocument/2006/relationships/hyperlink"/><Relationship Id="rId22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23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24" Target="https://www.shinmai-mediagarden.jp/event/6198.html" TargetMode="External" Type="http://schemas.openxmlformats.org/officeDocument/2006/relationships/hyperlink"/><Relationship Id="rId25" Target="https://www.shinmai-mediagarden.jp/event/6198.html" TargetMode="External" Type="http://schemas.openxmlformats.org/officeDocument/2006/relationships/hyperlink"/><Relationship Id="rId26" Target="http://www.chibiyuri.com" TargetMode="External" Type="http://schemas.openxmlformats.org/officeDocument/2006/relationships/hyperlink"/><Relationship Id="rId27" Target="https://www.shinmai-mediagarden.jp/event/6061.html" TargetMode="External" Type="http://schemas.openxmlformats.org/officeDocument/2006/relationships/hyperlink"/><Relationship Id="rId28" Target="https://www.shinmai-mediagarden.jp/event/6061.html" TargetMode="External" Type="http://schemas.openxmlformats.org/officeDocument/2006/relationships/hyperlink"/><Relationship Id="rId29" Target="https://www.shinmai-mediagarden.jp/event/6061.html" TargetMode="External" Type="http://schemas.openxmlformats.org/officeDocument/2006/relationships/hyperlink"/><Relationship Id="rId3" Target="https://www.shinmai-mediagarden.jp/event/6061.html" TargetMode="External" Type="http://schemas.openxmlformats.org/officeDocument/2006/relationships/hyperlink"/><Relationship Id="rId30" Target="http://www.chibiyuri.com" TargetMode="External" Type="http://schemas.openxmlformats.org/officeDocument/2006/relationships/hyperlink"/><Relationship Id="rId4" Target="https://www.shinmai-mediagarden.jp/event/6061.html" TargetMode="External" Type="http://schemas.openxmlformats.org/officeDocument/2006/relationships/hyperlink"/><Relationship Id="rId5" Target="https://www.shinmai-mediagarden.jp/event/5626.html" TargetMode="External" Type="http://schemas.openxmlformats.org/officeDocument/2006/relationships/hyperlink"/><Relationship Id="rId6" Target="https://www.instagram.com/teinoichi/?hl=ja" TargetMode="External" Type="http://schemas.openxmlformats.org/officeDocument/2006/relationships/hyperlink"/><Relationship Id="rId7" Target="https://mgpress.jp" TargetMode="External" Type="http://schemas.openxmlformats.org/officeDocument/2006/relationships/hyperlink"/><Relationship Id="rId8" Target="https://mgpress.jp/custom/%e5%9b%9b%e5%b7%9d%e4%b9%83%e8%8f%af%e3%80%80%e5%b1%b1%e6%9c%ac%e7%b5%8c%e4%b8%80%e3%80%80%e3%83%97%e3%83%ac%e3%83%9f%e3%82%a2%e3%83%a0%e6%96%99%e7%90%86%e6%95%99%e5%ae%a4%e3%81%ae%e3%81%94%e6%a1%88/" TargetMode="External" Type="http://schemas.openxmlformats.org/officeDocument/2006/relationships/hyperlink"/><Relationship Id="rId9" Target="https://www.shinmai-mediagarden.jp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9" r="0" b="-46754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45828" y="2036228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</a:pPr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</a:t>
                      </a:r>
                      <a:endParaRPr lang="en-US" sz="1100"/>
                    </a:p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</a:pPr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0E4759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FF5757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 strike="noStrike" u="none">
                          <a:solidFill>
                            <a:srgbClr val="0E4759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72941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294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3346367" y="319635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613155" y="-299263"/>
            <a:ext cx="3794335" cy="1086990"/>
            <a:chOff x="0" y="0"/>
            <a:chExt cx="999331" cy="2862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99331" cy="286285"/>
            </a:xfrm>
            <a:custGeom>
              <a:avLst/>
              <a:gdLst/>
              <a:ahLst/>
              <a:cxnLst/>
              <a:rect r="r" b="b" t="t" l="l"/>
              <a:pathLst>
                <a:path h="286285" w="999331">
                  <a:moveTo>
                    <a:pt x="104060" y="0"/>
                  </a:moveTo>
                  <a:lnTo>
                    <a:pt x="895271" y="0"/>
                  </a:lnTo>
                  <a:cubicBezTo>
                    <a:pt x="952742" y="0"/>
                    <a:pt x="999331" y="46589"/>
                    <a:pt x="999331" y="104060"/>
                  </a:cubicBezTo>
                  <a:lnTo>
                    <a:pt x="999331" y="182226"/>
                  </a:lnTo>
                  <a:cubicBezTo>
                    <a:pt x="999331" y="239696"/>
                    <a:pt x="952742" y="286285"/>
                    <a:pt x="895271" y="286285"/>
                  </a:cubicBezTo>
                  <a:lnTo>
                    <a:pt x="104060" y="286285"/>
                  </a:lnTo>
                  <a:cubicBezTo>
                    <a:pt x="76461" y="286285"/>
                    <a:pt x="49993" y="275322"/>
                    <a:pt x="30478" y="255807"/>
                  </a:cubicBezTo>
                  <a:cubicBezTo>
                    <a:pt x="10963" y="236292"/>
                    <a:pt x="0" y="209824"/>
                    <a:pt x="0" y="182226"/>
                  </a:cubicBezTo>
                  <a:lnTo>
                    <a:pt x="0" y="104060"/>
                  </a:lnTo>
                  <a:cubicBezTo>
                    <a:pt x="0" y="46589"/>
                    <a:pt x="46589" y="0"/>
                    <a:pt x="104060" y="0"/>
                  </a:cubicBezTo>
                  <a:close/>
                </a:path>
              </a:pathLst>
            </a:custGeom>
            <a:solidFill>
              <a:srgbClr val="EDE03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14300"/>
              <a:ext cx="999331" cy="400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97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8785272" y="421702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833369" y="2411815"/>
            <a:ext cx="1284755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0"/>
              </a:lnSpc>
            </a:pPr>
            <a:r>
              <a:rPr lang="en-US" b="true" sz="1500" spc="106">
                <a:solidFill>
                  <a:srgbClr val="FF575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590"/>
              </a:lnSpc>
              <a:spcBef>
                <a:spcPct val="0"/>
              </a:spcBef>
            </a:pPr>
            <a:r>
              <a:rPr lang="en-US" b="true" sz="1500" spc="106">
                <a:solidFill>
                  <a:srgbClr val="FF575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62612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8799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795125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99999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18124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9396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33012" y="1408515"/>
            <a:ext cx="1191375" cy="44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65797" y="367423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608263" y="2549041"/>
            <a:ext cx="1157859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" tooltip="https://www.shinmai-mediagarden.jp/event/6061.html"/>
              </a:rPr>
              <a:t>まちなかWS</a:t>
            </a:r>
          </a:p>
          <a:p>
            <a:pPr algn="ctr" marL="0" indent="0" lvl="0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" tooltip="https://www.shinmai-mediagarden.jp/event/6061.html"/>
              </a:rPr>
              <a:t>「和菓子」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617193" y="4102722"/>
            <a:ext cx="1106338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5" tooltip="https://www.shinmai-mediagarden.jp/event/5626.html"/>
              </a:rPr>
              <a:t>唐木さち花の教室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461322" y="6192165"/>
            <a:ext cx="1518162" cy="422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08"/>
              </a:lnSpc>
            </a:pPr>
            <a:r>
              <a:rPr lang="en-US" sz="1800" spc="127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6" tooltip="https://www.instagram.com/teinoichi/?hl=ja"/>
              </a:rPr>
              <a:t>ていの市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2855" y="5706272"/>
            <a:ext cx="1505782" cy="299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83"/>
              </a:lnSpc>
            </a:pPr>
            <a:r>
              <a:rPr lang="en-US" sz="1305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mgpress.jp"/>
              </a:rPr>
              <a:t>リスタ料理教室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749292" y="5713062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05875" y="2584393"/>
            <a:ext cx="1185600" cy="299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65"/>
              </a:lnSpc>
            </a:pPr>
            <a:r>
              <a:rPr lang="en-US" b="true" sz="1288" spc="9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s://mgpress.jp/custom/%e5%9b%9b%e5%b7%9d%e4%b9%83%e8%8f%af%e3%80%80%e5%b1%b1%e6%9c%ac%e7%b5%8c%e4%b8%80%e3%80%80%e3%83%97%e3%83%ac%e3%83%9f%e3%82%a2%e3%83%a0%e6%96%99%e7%90%86%e6%95%99%e5%ae%a4%e3%81%ae%e3%81%94%e6%a1%88/"/>
              </a:rPr>
              <a:t>四川料理教室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315828" y="1150227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402060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688141" y="898283"/>
            <a:ext cx="789899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9/29現在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34374" y="20389"/>
            <a:ext cx="3041031" cy="709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1"/>
              </a:lnSpc>
            </a:pP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※詳細は信毎メディアガーデンの</a:t>
            </a:r>
          </a:p>
          <a:p>
            <a:pPr algn="just" marL="0" indent="0" lvl="0">
              <a:lnSpc>
                <a:spcPts val="1961"/>
              </a:lnSpc>
              <a:spcBef>
                <a:spcPct val="0"/>
              </a:spcBef>
            </a:pPr>
            <a:r>
              <a:rPr lang="en-US" b="true" sz="1401" spc="99" u="sng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  <a:hlinkClick r:id="rId9" tooltip="https://www.shinmai-mediagarden.jp"/>
              </a:rPr>
              <a:t>ホームページ</a:t>
            </a: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（リンクはプロフィールから）でご確認ください(^^)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402060" y="-4151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www.shinmai-mediagarden.jp"/>
              </a:rPr>
              <a:t>信毎メディアガーデン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9417" y="-265361"/>
            <a:ext cx="1396381" cy="1895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  <p:sp>
        <p:nvSpPr>
          <p:cNvPr name="TextBox 30" id="30"/>
          <p:cNvSpPr txBox="true"/>
          <p:nvPr/>
        </p:nvSpPr>
        <p:spPr>
          <a:xfrm rot="-554187">
            <a:off x="1382423" y="716719"/>
            <a:ext cx="2890774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FFFF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October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118124" y="2554636"/>
            <a:ext cx="1473309" cy="2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"/>
              </a:lnSpc>
            </a:pPr>
            <a:r>
              <a:rPr lang="en-US" b="true" sz="1277" spc="9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182635" y="2851658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004768" y="3204961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こども新聞展示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59758" y="4759356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こども新聞展示</a:t>
            </a:r>
          </a:p>
        </p:txBody>
      </p:sp>
      <p:sp>
        <p:nvSpPr>
          <p:cNvPr name="AutoShape 35" id="35"/>
          <p:cNvSpPr/>
          <p:nvPr/>
        </p:nvSpPr>
        <p:spPr>
          <a:xfrm>
            <a:off x="2050125" y="4998687"/>
            <a:ext cx="5082616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6" id="36"/>
          <p:cNvSpPr/>
          <p:nvPr/>
        </p:nvSpPr>
        <p:spPr>
          <a:xfrm>
            <a:off x="6562148" y="4998687"/>
            <a:ext cx="3291840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37" id="37"/>
          <p:cNvSpPr txBox="true"/>
          <p:nvPr/>
        </p:nvSpPr>
        <p:spPr>
          <a:xfrm rot="0">
            <a:off x="359758" y="6342267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こども新聞展示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234350" y="2377694"/>
            <a:ext cx="1256789" cy="1043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s://nano.shinmai.co.jp/enjoy/recommend/ticket/71819/"/>
              </a:rPr>
              <a:t>市民公開</a:t>
            </a:r>
          </a:p>
          <a:p>
            <a:pPr algn="ctr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nano.shinmai.co.jp/enjoy/recommend/ticket/71819/"/>
              </a:rPr>
              <a:t>フォーラム</a:t>
            </a:r>
          </a:p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nano.shinmai.co.jp/enjoy/recommend/ticket/71819/"/>
              </a:rPr>
              <a:t>「よく噛んでおいしく健康に」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557695" y="2392711"/>
            <a:ext cx="1256789" cy="480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1"/>
              </a:lnSpc>
            </a:pPr>
            <a:r>
              <a:rPr lang="en-US" sz="1322" spc="9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8.shinmai.co.jp/nie/kodomo-con.html"/>
              </a:rPr>
              <a:t>こども新聞</a:t>
            </a:r>
          </a:p>
          <a:p>
            <a:pPr algn="ctr" marL="0" indent="0" lvl="0">
              <a:lnSpc>
                <a:spcPts val="1401"/>
              </a:lnSpc>
            </a:pPr>
            <a:r>
              <a:rPr lang="en-US" sz="1322" spc="9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8.shinmai.co.jp/nie/kodomo-con.html"/>
              </a:rPr>
              <a:t>表彰式</a:t>
            </a:r>
          </a:p>
        </p:txBody>
      </p:sp>
      <p:sp>
        <p:nvSpPr>
          <p:cNvPr name="AutoShape 40" id="40"/>
          <p:cNvSpPr/>
          <p:nvPr/>
        </p:nvSpPr>
        <p:spPr>
          <a:xfrm>
            <a:off x="8785272" y="295643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41" id="41"/>
          <p:cNvSpPr txBox="true"/>
          <p:nvPr/>
        </p:nvSpPr>
        <p:spPr>
          <a:xfrm rot="0">
            <a:off x="8585147" y="2908808"/>
            <a:ext cx="1256789" cy="480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01"/>
              </a:lnSpc>
            </a:pPr>
            <a:r>
              <a:rPr lang="en-US" sz="1322" spc="9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instagram.com/laboratorio_info/"/>
              </a:rPr>
              <a:t>サンデイ</a:t>
            </a:r>
          </a:p>
          <a:p>
            <a:pPr algn="ctr" marL="0" indent="0" lvl="0">
              <a:lnSpc>
                <a:spcPts val="1401"/>
              </a:lnSpc>
            </a:pPr>
            <a:r>
              <a:rPr lang="en-US" sz="1322" spc="93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instagram.com/laboratorio_info/"/>
              </a:rPr>
              <a:t>マルクト</a:t>
            </a:r>
          </a:p>
        </p:txBody>
      </p:sp>
      <p:sp>
        <p:nvSpPr>
          <p:cNvPr name="AutoShape 42" id="42"/>
          <p:cNvSpPr/>
          <p:nvPr/>
        </p:nvSpPr>
        <p:spPr>
          <a:xfrm>
            <a:off x="4591433" y="3550272"/>
            <a:ext cx="474666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43" id="43"/>
          <p:cNvSpPr txBox="true"/>
          <p:nvPr/>
        </p:nvSpPr>
        <p:spPr>
          <a:xfrm rot="0">
            <a:off x="1891682" y="4011453"/>
            <a:ext cx="1256789" cy="862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1"/>
              </a:lnSpc>
            </a:pPr>
            <a:r>
              <a:rPr lang="en-US" b="true" sz="1350" spc="9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家庭で簡単ふれ愛ヘッドタッチ120分</a:t>
            </a:r>
          </a:p>
          <a:p>
            <a:pPr algn="ctr" marL="0" indent="0" lvl="0">
              <a:lnSpc>
                <a:spcPts val="1431"/>
              </a:lnSpc>
            </a:pPr>
            <a:r>
              <a:rPr lang="en-US" b="true" sz="1350" spc="9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レッスン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159712" y="3609825"/>
            <a:ext cx="973029" cy="720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"/>
              </a:lnSpc>
            </a:pPr>
            <a:r>
              <a:rPr lang="en-US" sz="1428" spc="10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www.shinmai-mediagarden.jp/event/6061.html"/>
              </a:rPr>
              <a:t>まちなかWS</a:t>
            </a:r>
          </a:p>
          <a:p>
            <a:pPr algn="ctr" marL="0" indent="0" lvl="0">
              <a:lnSpc>
                <a:spcPts val="1514"/>
              </a:lnSpc>
            </a:pPr>
            <a:r>
              <a:rPr lang="en-US" sz="1428" spc="10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www.shinmai-mediagarden.jp/event/6061.html"/>
              </a:rPr>
              <a:t>「盆栽」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471293" y="4011453"/>
            <a:ext cx="890496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s://www.shinmai-mediagarden.jp/event/6184.html"/>
              </a:rPr>
              <a:t>JICA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s://www.shinmai-mediagarden.jp/event/6184.html"/>
              </a:rPr>
              <a:t>説明会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892850" y="3624010"/>
            <a:ext cx="890496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里親さんを知る日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531266" y="4150347"/>
            <a:ext cx="1309647" cy="88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Hotate Meetup 岩手県大船渡市×安曇野市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297031" y="5693262"/>
            <a:ext cx="1012468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横山タカ子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プレミアム料理教室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793964" y="6342267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こども新聞展示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4433708" y="5722587"/>
            <a:ext cx="1473309" cy="2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"/>
              </a:lnSpc>
            </a:pPr>
            <a:r>
              <a:rPr lang="en-US" b="true" sz="1277" spc="9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511680" y="6000413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424118" y="5484832"/>
            <a:ext cx="1082776" cy="699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未来子どもアートフェス in 松本　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378546" y="6165924"/>
            <a:ext cx="1082776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マネー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セミナー</a:t>
            </a:r>
          </a:p>
        </p:txBody>
      </p:sp>
      <p:sp>
        <p:nvSpPr>
          <p:cNvPr name="AutoShape 54" id="54"/>
          <p:cNvSpPr/>
          <p:nvPr/>
        </p:nvSpPr>
        <p:spPr>
          <a:xfrm>
            <a:off x="8785272" y="625752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5" id="55"/>
          <p:cNvSpPr txBox="true"/>
          <p:nvPr/>
        </p:nvSpPr>
        <p:spPr>
          <a:xfrm rot="0">
            <a:off x="8716912" y="5484832"/>
            <a:ext cx="1082776" cy="699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未来子どもアートフェス in 松本　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424118" y="7079085"/>
            <a:ext cx="1082776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shinmai-mediagarden.jp/event/6198.html"/>
              </a:rPr>
              <a:t>8mmだヨ！全員集合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8771212" y="7074228"/>
            <a:ext cx="1082776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s://www.shinmai-mediagarden.jp/event/6198.html"/>
              </a:rPr>
              <a:t>8mmだヨ！全員集合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7520258" y="7683537"/>
            <a:ext cx="890496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://www.chibiyuri.com"/>
              </a:rPr>
              <a:t>ちびゆりディスコ</a:t>
            </a:r>
          </a:p>
        </p:txBody>
      </p:sp>
      <p:sp>
        <p:nvSpPr>
          <p:cNvPr name="AutoShape 59" id="59"/>
          <p:cNvSpPr/>
          <p:nvPr/>
        </p:nvSpPr>
        <p:spPr>
          <a:xfrm>
            <a:off x="7443513" y="775021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0" id="60"/>
          <p:cNvSpPr txBox="true"/>
          <p:nvPr/>
        </p:nvSpPr>
        <p:spPr>
          <a:xfrm rot="0">
            <a:off x="5749292" y="7367058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4416544" y="8861394"/>
            <a:ext cx="162925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保守点検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3297031" y="8664638"/>
            <a:ext cx="1157859" cy="750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s://www.shinmai-mediagarden.jp/event/6061.html"/>
              </a:rPr>
              <a:t>まちなかWS</a:t>
            </a:r>
          </a:p>
          <a:p>
            <a:pPr algn="ctr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8" tooltip="https://www.shinmai-mediagarden.jp/event/6061.html"/>
              </a:rPr>
              <a:t>ルーム</a:t>
            </a:r>
          </a:p>
          <a:p>
            <a:pPr algn="ctr" marL="0" indent="0" lvl="0">
              <a:lnSpc>
                <a:spcPts val="1590"/>
              </a:lnSpc>
            </a:pPr>
            <a:r>
              <a:rPr lang="en-US" sz="1500" spc="10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9" tooltip="https://www.shinmai-mediagarden.jp/event/6061.html"/>
              </a:rPr>
              <a:t>シューズ</a:t>
            </a:r>
          </a:p>
        </p:txBody>
      </p:sp>
      <p:sp>
        <p:nvSpPr>
          <p:cNvPr name="AutoShape 63" id="63"/>
          <p:cNvSpPr/>
          <p:nvPr/>
        </p:nvSpPr>
        <p:spPr>
          <a:xfrm>
            <a:off x="7492478" y="624799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4" id="64"/>
          <p:cNvSpPr txBox="true"/>
          <p:nvPr/>
        </p:nvSpPr>
        <p:spPr>
          <a:xfrm rot="0">
            <a:off x="6159712" y="4325607"/>
            <a:ext cx="890496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0" tooltip="http://www.chibiyuri.com"/>
              </a:rPr>
              <a:t>ちびゆりディスコ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[オリジナルサイズ] 市販の - 旅行ブログ、タイトル、iPhoneのレイアウト</dc:title>
</cp:coreProperties>
</file>