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" charset="1" panose="00000500000000000000"/>
      <p:regular r:id="rId7"/>
    </p:embeddedFont>
    <p:embeddedFont>
      <p:font typeface="セザンヌ Medium" charset="1" panose="02020600000000000000"/>
      <p:regular r:id="rId8"/>
    </p:embeddedFont>
    <p:embeddedFont>
      <p:font typeface="Rolling Pen Basic one" charset="1" panose="02000507000000020004"/>
      <p:regular r:id="rId9"/>
    </p:embeddedFont>
    <p:embeddedFont>
      <p:font typeface="ヒカリ角ゴ Bold" charset="1" panose="020B04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hinmai-mediagarden.jp/event/5626.html" TargetMode="External" Type="http://schemas.openxmlformats.org/officeDocument/2006/relationships/hyperlink"/><Relationship Id="rId11" Target="https://www.shinmai-mediagarden.jp/event/6026.html" TargetMode="External" Type="http://schemas.openxmlformats.org/officeDocument/2006/relationships/hyperlink"/><Relationship Id="rId12" Target="https://www.shinmai-mediagarden.jp/event/6026.html" TargetMode="External" Type="http://schemas.openxmlformats.org/officeDocument/2006/relationships/hyperlink"/><Relationship Id="rId13" Target="https://www.instagram.com/teinoichi/?hl=ja" TargetMode="External" Type="http://schemas.openxmlformats.org/officeDocument/2006/relationships/hyperlink"/><Relationship Id="rId14" Target="https://www.shinmai-mediagarden.jp/event/6026.html" TargetMode="External" Type="http://schemas.openxmlformats.org/officeDocument/2006/relationships/hyperlink"/><Relationship Id="rId15" Target="https://www.shinmai-mediagarden.jp/event/6026.html" TargetMode="External" Type="http://schemas.openxmlformats.org/officeDocument/2006/relationships/hyperlink"/><Relationship Id="rId16" Target="https://www.shinmai-mediagarden.jp/event/6026.html" TargetMode="External" Type="http://schemas.openxmlformats.org/officeDocument/2006/relationships/hyperlink"/><Relationship Id="rId17" Target="https://www.shinmai-mediagarden.jp/event/6026.html" TargetMode="External" Type="http://schemas.openxmlformats.org/officeDocument/2006/relationships/hyperlink"/><Relationship Id="rId18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19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2" Target="../media/image1.jpeg" Type="http://schemas.openxmlformats.org/officeDocument/2006/relationships/image"/><Relationship Id="rId3" Target="https://www.shinmai-mediagarden.jp/news/6147.html" TargetMode="External" Type="http://schemas.openxmlformats.org/officeDocument/2006/relationships/hyperlink"/><Relationship Id="rId4" Target="https://www.shinmai-mediagarden.jp/news/6147.html" TargetMode="External" Type="http://schemas.openxmlformats.org/officeDocument/2006/relationships/hyperlink"/><Relationship Id="rId5" Target="https://www.shinmai-mediagarden.jp" TargetMode="External" Type="http://schemas.openxmlformats.org/officeDocument/2006/relationships/hyperlink"/><Relationship Id="rId6" Target="https://www.shinmai-mediagarden.jp" TargetMode="External" Type="http://schemas.openxmlformats.org/officeDocument/2006/relationships/hyperlink"/><Relationship Id="rId7" Target="https://www.instagram.com/markt.laboratorio/" TargetMode="External" Type="http://schemas.openxmlformats.org/officeDocument/2006/relationships/hyperlink"/><Relationship Id="rId8" Target="https://www.instagram.com/markt.laboratorio/" TargetMode="External" Type="http://schemas.openxmlformats.org/officeDocument/2006/relationships/hyperlink"/><Relationship Id="rId9" Target="https://www.shinmai-mediagarden.jp/event/6126.html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296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71" t="0" r="-25471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67530" y="1849840"/>
          <a:ext cx="9482729" cy="8284027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0391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</a:tr>
              <a:tr h="156849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</a:tr>
              <a:tr h="156849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</a:tr>
              <a:tr h="156849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</a:tr>
              <a:tr h="15684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E4759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FF5757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</a:tr>
              <a:tr h="97090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099">
                          <a:solidFill>
                            <a:srgbClr val="000000">
                              <a:alpha val="80784"/>
                            </a:srgbClr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A2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A8AB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784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name="Group 4" id="4"/>
          <p:cNvGrpSpPr/>
          <p:nvPr/>
        </p:nvGrpSpPr>
        <p:grpSpPr>
          <a:xfrm rot="0">
            <a:off x="634071" y="1927237"/>
            <a:ext cx="3406036" cy="900031"/>
            <a:chOff x="0" y="0"/>
            <a:chExt cx="897063" cy="23704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97063" cy="237045"/>
            </a:xfrm>
            <a:custGeom>
              <a:avLst/>
              <a:gdLst/>
              <a:ahLst/>
              <a:cxnLst/>
              <a:rect r="r" b="b" t="t" l="l"/>
              <a:pathLst>
                <a:path h="237045" w="897063">
                  <a:moveTo>
                    <a:pt x="115923" y="0"/>
                  </a:moveTo>
                  <a:lnTo>
                    <a:pt x="781140" y="0"/>
                  </a:lnTo>
                  <a:cubicBezTo>
                    <a:pt x="811885" y="0"/>
                    <a:pt x="841370" y="12213"/>
                    <a:pt x="863110" y="33953"/>
                  </a:cubicBezTo>
                  <a:cubicBezTo>
                    <a:pt x="884850" y="55693"/>
                    <a:pt x="897063" y="85178"/>
                    <a:pt x="897063" y="115923"/>
                  </a:cubicBezTo>
                  <a:lnTo>
                    <a:pt x="897063" y="121122"/>
                  </a:lnTo>
                  <a:cubicBezTo>
                    <a:pt x="897063" y="151867"/>
                    <a:pt x="884850" y="181352"/>
                    <a:pt x="863110" y="203092"/>
                  </a:cubicBezTo>
                  <a:cubicBezTo>
                    <a:pt x="841370" y="224832"/>
                    <a:pt x="811885" y="237045"/>
                    <a:pt x="781140" y="237045"/>
                  </a:cubicBezTo>
                  <a:lnTo>
                    <a:pt x="115923" y="237045"/>
                  </a:lnTo>
                  <a:cubicBezTo>
                    <a:pt x="85178" y="237045"/>
                    <a:pt x="55693" y="224832"/>
                    <a:pt x="33953" y="203092"/>
                  </a:cubicBezTo>
                  <a:cubicBezTo>
                    <a:pt x="12213" y="181352"/>
                    <a:pt x="0" y="151867"/>
                    <a:pt x="0" y="121122"/>
                  </a:cubicBezTo>
                  <a:lnTo>
                    <a:pt x="0" y="115923"/>
                  </a:lnTo>
                  <a:cubicBezTo>
                    <a:pt x="0" y="85178"/>
                    <a:pt x="12213" y="55693"/>
                    <a:pt x="33953" y="33953"/>
                  </a:cubicBezTo>
                  <a:cubicBezTo>
                    <a:pt x="55693" y="12213"/>
                    <a:pt x="85178" y="0"/>
                    <a:pt x="115923" y="0"/>
                  </a:cubicBezTo>
                  <a:close/>
                </a:path>
              </a:pathLst>
            </a:custGeom>
            <a:solidFill>
              <a:srgbClr val="EDE03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14300"/>
              <a:ext cx="897063" cy="351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97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>
            <a:off x="6040444" y="966098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7508405" y="965145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821167" y="3316186"/>
            <a:ext cx="1284755" cy="73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2000" spc="142" u="sng">
                <a:solidFill>
                  <a:srgbClr val="FF5757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" tooltip="https://www.shinmai-mediagarden.jp/news/6147.html"/>
              </a:rPr>
              <a:t>商業</a:t>
            </a:r>
          </a:p>
          <a:p>
            <a:pPr algn="ctr" marL="0" indent="0" lvl="0">
              <a:lnSpc>
                <a:spcPts val="2120"/>
              </a:lnSpc>
              <a:spcBef>
                <a:spcPct val="0"/>
              </a:spcBef>
            </a:pPr>
            <a:r>
              <a:rPr lang="en-US" sz="2000" spc="142" u="sng">
                <a:solidFill>
                  <a:srgbClr val="FF5757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" tooltip="https://www.shinmai-mediagarden.jp/news/6147.html"/>
              </a:rPr>
              <a:t>休館日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62612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8799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795125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99999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1812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9396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33012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17" id="17"/>
          <p:cNvSpPr txBox="true"/>
          <p:nvPr/>
        </p:nvSpPr>
        <p:spPr>
          <a:xfrm rot="-554187">
            <a:off x="420925" y="578362"/>
            <a:ext cx="5018315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FFFF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September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9417" y="-265361"/>
            <a:ext cx="1396381" cy="1895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49212" y="383278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315828" y="1150227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sz="1092" spc="77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02060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688141" y="898283"/>
            <a:ext cx="789899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sz="1305" spc="92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8/31現在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67607" y="1977268"/>
            <a:ext cx="2967215" cy="711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13"/>
              </a:lnSpc>
            </a:pPr>
            <a:r>
              <a:rPr lang="en-US" sz="1367" spc="97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※詳細は信毎メディアガーデンの</a:t>
            </a:r>
          </a:p>
          <a:p>
            <a:pPr algn="just" marL="0" indent="0" lvl="0">
              <a:lnSpc>
                <a:spcPts val="1913"/>
              </a:lnSpc>
              <a:spcBef>
                <a:spcPct val="0"/>
              </a:spcBef>
            </a:pPr>
            <a:r>
              <a:rPr lang="en-US" sz="1367" spc="97" u="sng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  <a:hlinkClick r:id="rId5" tooltip="https://www.shinmai-mediagarden.jp"/>
              </a:rPr>
              <a:t>ホームページ</a:t>
            </a:r>
            <a:r>
              <a:rPr lang="en-US" sz="1367" spc="97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（リンクはプロフィールから）でご確認ください(^^)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155220" y="-12943"/>
            <a:ext cx="340012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 u="sng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6" tooltip="https://www.shinmai-mediagarden.jp"/>
              </a:rPr>
              <a:t>信毎メディアガーデン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41519" y="1920118"/>
            <a:ext cx="1012468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www.instagram.com/markt.laboratorio/"/>
              </a:rPr>
              <a:t>サンデイ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s://www.instagram.com/markt.laboratorio/"/>
              </a:rPr>
              <a:t>マルクト</a:t>
            </a:r>
          </a:p>
        </p:txBody>
      </p:sp>
      <p:sp>
        <p:nvSpPr>
          <p:cNvPr name="AutoShape 26" id="26"/>
          <p:cNvSpPr/>
          <p:nvPr/>
        </p:nvSpPr>
        <p:spPr>
          <a:xfrm>
            <a:off x="8785272" y="247061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27" id="27"/>
          <p:cNvSpPr txBox="true"/>
          <p:nvPr/>
        </p:nvSpPr>
        <p:spPr>
          <a:xfrm rot="0">
            <a:off x="8662612" y="2495382"/>
            <a:ext cx="1237356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s://www.shinmai-mediagarden.jp/event/6126.html"/>
              </a:rPr>
              <a:t>橋本不二子展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03165" y="3433187"/>
            <a:ext cx="162925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展示会場撤収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427508" y="3433187"/>
            <a:ext cx="814627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保守点検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565986" y="3433187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ホール使用あり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891143" y="3325999"/>
            <a:ext cx="128765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長野県就活ナビ</a:t>
            </a:r>
          </a:p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2026 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シゴトセミナー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688141" y="3433187"/>
            <a:ext cx="110986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スタジオ使用あり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313741" y="3433187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ホール使用あり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66663" y="4888450"/>
            <a:ext cx="902259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展示会準備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867503" y="4722114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714956" y="6478206"/>
            <a:ext cx="1629255" cy="299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1"/>
              </a:lnSpc>
            </a:pPr>
            <a:r>
              <a:rPr lang="en-US" sz="1312" spc="93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展示会場撤収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908612" y="5515224"/>
            <a:ext cx="110986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スタジオ使用あり</a:t>
            </a:r>
          </a:p>
        </p:txBody>
      </p:sp>
      <p:sp>
        <p:nvSpPr>
          <p:cNvPr name="AutoShape 38" id="38"/>
          <p:cNvSpPr/>
          <p:nvPr/>
        </p:nvSpPr>
        <p:spPr>
          <a:xfrm>
            <a:off x="1990141" y="545627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39" id="39"/>
          <p:cNvSpPr/>
          <p:nvPr/>
        </p:nvSpPr>
        <p:spPr>
          <a:xfrm>
            <a:off x="4745318" y="546580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40" id="40"/>
          <p:cNvSpPr txBox="true"/>
          <p:nvPr/>
        </p:nvSpPr>
        <p:spPr>
          <a:xfrm rot="0">
            <a:off x="4821696" y="5464158"/>
            <a:ext cx="774397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www.shinmai-mediagarden.jp/event/5626.html"/>
              </a:rPr>
              <a:t>唐木さち花の教室</a:t>
            </a:r>
          </a:p>
        </p:txBody>
      </p:sp>
      <p:sp>
        <p:nvSpPr>
          <p:cNvPr name="AutoShape 41" id="41"/>
          <p:cNvSpPr/>
          <p:nvPr/>
        </p:nvSpPr>
        <p:spPr>
          <a:xfrm>
            <a:off x="6112366" y="524501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42" id="42"/>
          <p:cNvSpPr txBox="true"/>
          <p:nvPr/>
        </p:nvSpPr>
        <p:spPr>
          <a:xfrm rot="0">
            <a:off x="6045954" y="5205725"/>
            <a:ext cx="1012468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s://www.shinmai-mediagarden.jp/event/6026.html"/>
              </a:rPr>
              <a:t>まちなかWS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www.shinmai-mediagarden.jp/event/6026.html"/>
              </a:rPr>
              <a:t>「肉焼売」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256264" y="4722114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647098" y="4722114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991669" y="4722114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313741" y="4722114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8704575" y="4722114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43344" y="6324663"/>
            <a:ext cx="1324159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個展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多田尚令美術展　</a:t>
            </a:r>
          </a:p>
        </p:txBody>
      </p:sp>
      <p:sp>
        <p:nvSpPr>
          <p:cNvPr name="AutoShape 49" id="49"/>
          <p:cNvSpPr/>
          <p:nvPr/>
        </p:nvSpPr>
        <p:spPr>
          <a:xfrm>
            <a:off x="6112366" y="573200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0" id="50"/>
          <p:cNvSpPr txBox="true"/>
          <p:nvPr/>
        </p:nvSpPr>
        <p:spPr>
          <a:xfrm rot="0">
            <a:off x="6045954" y="5722476"/>
            <a:ext cx="110986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スタジオ使用あり</a:t>
            </a:r>
          </a:p>
        </p:txBody>
      </p:sp>
      <p:sp>
        <p:nvSpPr>
          <p:cNvPr name="AutoShape 51" id="51"/>
          <p:cNvSpPr/>
          <p:nvPr/>
        </p:nvSpPr>
        <p:spPr>
          <a:xfrm>
            <a:off x="8808262" y="525453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2" id="52"/>
          <p:cNvSpPr txBox="true"/>
          <p:nvPr/>
        </p:nvSpPr>
        <p:spPr>
          <a:xfrm rot="0">
            <a:off x="8907658" y="5283682"/>
            <a:ext cx="747264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instagram.com/teinoichi/?hl=ja"/>
              </a:rPr>
              <a:t>ていの市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256264" y="6528608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ホール使用あり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4702660" y="6422055"/>
            <a:ext cx="1012468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shinmai-mediagarden.jp/event/6026.html"/>
              </a:rPr>
              <a:t>まちなかWS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.shinmai-mediagarden.jp/event/6026.html"/>
              </a:rPr>
              <a:t>「キムチ」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313741" y="6550435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ホール使用あり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489321" y="8086559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ホール使用あり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2023349" y="8055571"/>
            <a:ext cx="1012468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shinmai-mediagarden.jp/event/6026.html"/>
              </a:rPr>
              <a:t>まちなかWS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shinmai-mediagarden.jp/event/6026.html"/>
              </a:rPr>
              <a:t>「おやき」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3328588" y="8055571"/>
            <a:ext cx="1012468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横山タカ子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プレミアム料理教室</a:t>
            </a:r>
          </a:p>
        </p:txBody>
      </p:sp>
      <p:sp>
        <p:nvSpPr>
          <p:cNvPr name="AutoShape 59" id="59"/>
          <p:cNvSpPr/>
          <p:nvPr/>
        </p:nvSpPr>
        <p:spPr>
          <a:xfrm>
            <a:off x="3361794" y="877974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0" id="60"/>
          <p:cNvSpPr txBox="true"/>
          <p:nvPr/>
        </p:nvSpPr>
        <p:spPr>
          <a:xfrm rot="0">
            <a:off x="3329803" y="8799567"/>
            <a:ext cx="110986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スタジオ使用あり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5997256" y="8086559"/>
            <a:ext cx="110986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スタジオ使用あり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7313741" y="8074621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ホール使用あり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8614687" y="8036521"/>
            <a:ext cx="1256772" cy="329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78"/>
              </a:lnSpc>
            </a:pPr>
            <a:r>
              <a:rPr lang="en-US" sz="1489" spc="10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未来マルシェ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347349" y="3819741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スクエア使用あり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7347349" y="5483208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スクエア使用あり</a:t>
            </a:r>
          </a:p>
        </p:txBody>
      </p:sp>
      <p:sp>
        <p:nvSpPr>
          <p:cNvPr name="AutoShape 66" id="66"/>
          <p:cNvSpPr/>
          <p:nvPr/>
        </p:nvSpPr>
        <p:spPr>
          <a:xfrm>
            <a:off x="7489532" y="524501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7" id="67"/>
          <p:cNvSpPr txBox="true"/>
          <p:nvPr/>
        </p:nvSpPr>
        <p:spPr>
          <a:xfrm rot="0">
            <a:off x="7420888" y="6939690"/>
            <a:ext cx="110986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スタジオ使用あり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8629829" y="6594284"/>
            <a:ext cx="1256943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59"/>
              </a:lnSpc>
            </a:pPr>
            <a:r>
              <a:rPr lang="en-US" sz="999" spc="7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スクエア使用あり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[オリジナルサイズ] 市販の - 旅行ブログ、タイトル、iPhoneのレイアウト</dc:title>
</cp:coreProperties>
</file>